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9" r:id="rId6"/>
    <p:sldId id="259" r:id="rId7"/>
    <p:sldId id="276" r:id="rId8"/>
    <p:sldId id="277" r:id="rId9"/>
    <p:sldId id="278" r:id="rId10"/>
    <p:sldId id="281" r:id="rId11"/>
    <p:sldId id="291" r:id="rId12"/>
    <p:sldId id="257" r:id="rId13"/>
    <p:sldId id="287" r:id="rId14"/>
    <p:sldId id="262" r:id="rId15"/>
    <p:sldId id="258" r:id="rId16"/>
    <p:sldId id="263" r:id="rId17"/>
    <p:sldId id="266" r:id="rId18"/>
    <p:sldId id="267" r:id="rId19"/>
    <p:sldId id="288" r:id="rId20"/>
    <p:sldId id="260" r:id="rId21"/>
    <p:sldId id="261" r:id="rId22"/>
    <p:sldId id="268" r:id="rId23"/>
    <p:sldId id="269" r:id="rId24"/>
    <p:sldId id="271" r:id="rId25"/>
    <p:sldId id="272" r:id="rId26"/>
    <p:sldId id="273" r:id="rId27"/>
    <p:sldId id="274" r:id="rId2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9D932-CD9D-4EB6-B813-185F519E58B2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18420C5-FF4D-4C36-BD92-66154AACCCDF}">
      <dgm:prSet phldrT="[Texto]" custT="1"/>
      <dgm:spPr/>
      <dgm:t>
        <a:bodyPr/>
        <a:lstStyle/>
        <a:p>
          <a:r>
            <a:rPr lang="es-ES" sz="1200" b="1" dirty="0"/>
            <a:t>Innovación</a:t>
          </a:r>
          <a:endParaRPr lang="es-CO" sz="1200" b="1" dirty="0"/>
        </a:p>
      </dgm:t>
    </dgm:pt>
    <dgm:pt modelId="{2FA907E5-A832-466A-8079-02E9E002432D}" type="parTrans" cxnId="{D18F84C6-B5F5-4744-AF7A-E94E7A1E1494}">
      <dgm:prSet/>
      <dgm:spPr/>
      <dgm:t>
        <a:bodyPr/>
        <a:lstStyle/>
        <a:p>
          <a:endParaRPr lang="es-CO" sz="1800" b="1"/>
        </a:p>
      </dgm:t>
    </dgm:pt>
    <dgm:pt modelId="{5AB49A24-7029-4A25-9549-9AAF3859CDF6}" type="sibTrans" cxnId="{D18F84C6-B5F5-4744-AF7A-E94E7A1E1494}">
      <dgm:prSet/>
      <dgm:spPr/>
      <dgm:t>
        <a:bodyPr/>
        <a:lstStyle/>
        <a:p>
          <a:endParaRPr lang="es-CO" sz="1800" b="1"/>
        </a:p>
      </dgm:t>
    </dgm:pt>
    <dgm:pt modelId="{513998DE-31CD-49EF-A6D6-9D54CCE533E6}">
      <dgm:prSet phldrT="[Texto]" custT="1"/>
      <dgm:spPr/>
      <dgm:t>
        <a:bodyPr/>
        <a:lstStyle/>
        <a:p>
          <a:r>
            <a:rPr lang="es-ES" sz="1200" b="1" dirty="0"/>
            <a:t>Interacción con el usuario</a:t>
          </a:r>
          <a:endParaRPr lang="es-CO" sz="1200" b="1" dirty="0"/>
        </a:p>
      </dgm:t>
    </dgm:pt>
    <dgm:pt modelId="{C737909F-EF36-417B-920C-07020A59516C}" type="parTrans" cxnId="{86F040A7-AF26-45D3-A189-5E002AE575C0}">
      <dgm:prSet/>
      <dgm:spPr/>
      <dgm:t>
        <a:bodyPr/>
        <a:lstStyle/>
        <a:p>
          <a:endParaRPr lang="es-CO" sz="1800" b="1"/>
        </a:p>
      </dgm:t>
    </dgm:pt>
    <dgm:pt modelId="{C2C72D93-D728-40D7-A324-ABEEEC6D6277}" type="sibTrans" cxnId="{86F040A7-AF26-45D3-A189-5E002AE575C0}">
      <dgm:prSet/>
      <dgm:spPr/>
      <dgm:t>
        <a:bodyPr/>
        <a:lstStyle/>
        <a:p>
          <a:endParaRPr lang="es-CO" sz="1800" b="1"/>
        </a:p>
      </dgm:t>
    </dgm:pt>
    <dgm:pt modelId="{60A9E2BA-A489-4B3D-8B64-0B67C903B467}">
      <dgm:prSet phldrT="[Texto]" custT="1"/>
      <dgm:spPr/>
      <dgm:t>
        <a:bodyPr/>
        <a:lstStyle/>
        <a:p>
          <a:r>
            <a:rPr lang="es-ES" sz="1200" b="1" dirty="0"/>
            <a:t>Uso es diferentes ambientes</a:t>
          </a:r>
          <a:endParaRPr lang="es-CO" sz="1200" b="1" dirty="0"/>
        </a:p>
      </dgm:t>
    </dgm:pt>
    <dgm:pt modelId="{ABB94FB5-24BC-4386-8532-3F11A01DB56A}" type="parTrans" cxnId="{42702A26-7172-41A5-B24A-4BB0D72997CB}">
      <dgm:prSet/>
      <dgm:spPr/>
      <dgm:t>
        <a:bodyPr/>
        <a:lstStyle/>
        <a:p>
          <a:endParaRPr lang="es-CO" sz="1800" b="1"/>
        </a:p>
      </dgm:t>
    </dgm:pt>
    <dgm:pt modelId="{E987C36F-81C0-4991-8ABB-3105C2ED4482}" type="sibTrans" cxnId="{42702A26-7172-41A5-B24A-4BB0D72997CB}">
      <dgm:prSet/>
      <dgm:spPr/>
      <dgm:t>
        <a:bodyPr/>
        <a:lstStyle/>
        <a:p>
          <a:endParaRPr lang="es-CO" sz="1800" b="1"/>
        </a:p>
      </dgm:t>
    </dgm:pt>
    <dgm:pt modelId="{4642591D-0019-4D07-963E-170BD6D08AB4}">
      <dgm:prSet phldrT="[Texto]" custT="1"/>
      <dgm:spPr/>
      <dgm:t>
        <a:bodyPr/>
        <a:lstStyle/>
        <a:p>
          <a:r>
            <a:rPr lang="es-ES" sz="1200" b="1" dirty="0"/>
            <a:t>Aporte al usuario</a:t>
          </a:r>
          <a:endParaRPr lang="es-CO" sz="1200" b="1" dirty="0"/>
        </a:p>
      </dgm:t>
    </dgm:pt>
    <dgm:pt modelId="{AEC54344-BC38-4431-BF78-5DDF2578196A}" type="parTrans" cxnId="{7F99C311-7E32-43DA-AE09-1A83ED98FA7A}">
      <dgm:prSet/>
      <dgm:spPr/>
      <dgm:t>
        <a:bodyPr/>
        <a:lstStyle/>
        <a:p>
          <a:endParaRPr lang="es-CO" sz="1800" b="1"/>
        </a:p>
      </dgm:t>
    </dgm:pt>
    <dgm:pt modelId="{DFC272A4-BDE0-4CCD-B607-EB9FDE361097}" type="sibTrans" cxnId="{7F99C311-7E32-43DA-AE09-1A83ED98FA7A}">
      <dgm:prSet/>
      <dgm:spPr/>
      <dgm:t>
        <a:bodyPr/>
        <a:lstStyle/>
        <a:p>
          <a:endParaRPr lang="es-CO" sz="1800" b="1"/>
        </a:p>
      </dgm:t>
    </dgm:pt>
    <dgm:pt modelId="{6EE0DA8F-B251-4E55-B92E-C17C73814E63}" type="pres">
      <dgm:prSet presAssocID="{96B9D932-CD9D-4EB6-B813-185F519E58B2}" presName="compositeShape" presStyleCnt="0">
        <dgm:presLayoutVars>
          <dgm:chMax val="9"/>
          <dgm:dir/>
          <dgm:resizeHandles val="exact"/>
        </dgm:presLayoutVars>
      </dgm:prSet>
      <dgm:spPr/>
    </dgm:pt>
    <dgm:pt modelId="{04CB315B-41D0-4556-AAD8-D087FCAD60D4}" type="pres">
      <dgm:prSet presAssocID="{96B9D932-CD9D-4EB6-B813-185F519E58B2}" presName="triangle1" presStyleLbl="node1" presStyleIdx="0" presStyleCnt="4" custLinFactNeighborX="-1278">
        <dgm:presLayoutVars>
          <dgm:bulletEnabled val="1"/>
        </dgm:presLayoutVars>
      </dgm:prSet>
      <dgm:spPr/>
    </dgm:pt>
    <dgm:pt modelId="{D87499DF-D438-46E5-89C1-2B1C6C5C1A9B}" type="pres">
      <dgm:prSet presAssocID="{96B9D932-CD9D-4EB6-B813-185F519E58B2}" presName="triangle2" presStyleLbl="node1" presStyleIdx="1" presStyleCnt="4">
        <dgm:presLayoutVars>
          <dgm:bulletEnabled val="1"/>
        </dgm:presLayoutVars>
      </dgm:prSet>
      <dgm:spPr/>
    </dgm:pt>
    <dgm:pt modelId="{FA8592D2-396F-4ACD-8832-36C9A0B86BAB}" type="pres">
      <dgm:prSet presAssocID="{96B9D932-CD9D-4EB6-B813-185F519E58B2}" presName="triangle3" presStyleLbl="node1" presStyleIdx="2" presStyleCnt="4">
        <dgm:presLayoutVars>
          <dgm:bulletEnabled val="1"/>
        </dgm:presLayoutVars>
      </dgm:prSet>
      <dgm:spPr/>
    </dgm:pt>
    <dgm:pt modelId="{A8B97239-D809-4836-9D94-88F404555701}" type="pres">
      <dgm:prSet presAssocID="{96B9D932-CD9D-4EB6-B813-185F519E58B2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7F99C311-7E32-43DA-AE09-1A83ED98FA7A}" srcId="{96B9D932-CD9D-4EB6-B813-185F519E58B2}" destId="{4642591D-0019-4D07-963E-170BD6D08AB4}" srcOrd="3" destOrd="0" parTransId="{AEC54344-BC38-4431-BF78-5DDF2578196A}" sibTransId="{DFC272A4-BDE0-4CCD-B607-EB9FDE361097}"/>
    <dgm:cxn modelId="{42702A26-7172-41A5-B24A-4BB0D72997CB}" srcId="{96B9D932-CD9D-4EB6-B813-185F519E58B2}" destId="{60A9E2BA-A489-4B3D-8B64-0B67C903B467}" srcOrd="2" destOrd="0" parTransId="{ABB94FB5-24BC-4386-8532-3F11A01DB56A}" sibTransId="{E987C36F-81C0-4991-8ABB-3105C2ED4482}"/>
    <dgm:cxn modelId="{0CFA4433-9FDF-48C4-9B2C-411BC46C24B8}" type="presOf" srcId="{60A9E2BA-A489-4B3D-8B64-0B67C903B467}" destId="{FA8592D2-396F-4ACD-8832-36C9A0B86BAB}" srcOrd="0" destOrd="0" presId="urn:microsoft.com/office/officeart/2005/8/layout/pyramid4"/>
    <dgm:cxn modelId="{D8C50C68-8EEF-412B-91C1-DA06D3EEDE8B}" type="presOf" srcId="{513998DE-31CD-49EF-A6D6-9D54CCE533E6}" destId="{D87499DF-D438-46E5-89C1-2B1C6C5C1A9B}" srcOrd="0" destOrd="0" presId="urn:microsoft.com/office/officeart/2005/8/layout/pyramid4"/>
    <dgm:cxn modelId="{384D1148-8E58-4D4E-9CC8-507C8EA657D1}" type="presOf" srcId="{96B9D932-CD9D-4EB6-B813-185F519E58B2}" destId="{6EE0DA8F-B251-4E55-B92E-C17C73814E63}" srcOrd="0" destOrd="0" presId="urn:microsoft.com/office/officeart/2005/8/layout/pyramid4"/>
    <dgm:cxn modelId="{DE937D6A-BD11-4C52-8DF9-B16898E3606B}" type="presOf" srcId="{718420C5-FF4D-4C36-BD92-66154AACCCDF}" destId="{04CB315B-41D0-4556-AAD8-D087FCAD60D4}" srcOrd="0" destOrd="0" presId="urn:microsoft.com/office/officeart/2005/8/layout/pyramid4"/>
    <dgm:cxn modelId="{86F040A7-AF26-45D3-A189-5E002AE575C0}" srcId="{96B9D932-CD9D-4EB6-B813-185F519E58B2}" destId="{513998DE-31CD-49EF-A6D6-9D54CCE533E6}" srcOrd="1" destOrd="0" parTransId="{C737909F-EF36-417B-920C-07020A59516C}" sibTransId="{C2C72D93-D728-40D7-A324-ABEEEC6D6277}"/>
    <dgm:cxn modelId="{D18F84C6-B5F5-4744-AF7A-E94E7A1E1494}" srcId="{96B9D932-CD9D-4EB6-B813-185F519E58B2}" destId="{718420C5-FF4D-4C36-BD92-66154AACCCDF}" srcOrd="0" destOrd="0" parTransId="{2FA907E5-A832-466A-8079-02E9E002432D}" sibTransId="{5AB49A24-7029-4A25-9549-9AAF3859CDF6}"/>
    <dgm:cxn modelId="{55AB01E9-D104-46A5-8B6A-8A61DD65AE6F}" type="presOf" srcId="{4642591D-0019-4D07-963E-170BD6D08AB4}" destId="{A8B97239-D809-4836-9D94-88F404555701}" srcOrd="0" destOrd="0" presId="urn:microsoft.com/office/officeart/2005/8/layout/pyramid4"/>
    <dgm:cxn modelId="{BAE37B03-5C29-4CC9-9B80-5AF292BBA0F0}" type="presParOf" srcId="{6EE0DA8F-B251-4E55-B92E-C17C73814E63}" destId="{04CB315B-41D0-4556-AAD8-D087FCAD60D4}" srcOrd="0" destOrd="0" presId="urn:microsoft.com/office/officeart/2005/8/layout/pyramid4"/>
    <dgm:cxn modelId="{A6960F2C-5A61-4C88-A312-888DFF373EAB}" type="presParOf" srcId="{6EE0DA8F-B251-4E55-B92E-C17C73814E63}" destId="{D87499DF-D438-46E5-89C1-2B1C6C5C1A9B}" srcOrd="1" destOrd="0" presId="urn:microsoft.com/office/officeart/2005/8/layout/pyramid4"/>
    <dgm:cxn modelId="{49087B43-8713-4F0F-850B-DA757D546796}" type="presParOf" srcId="{6EE0DA8F-B251-4E55-B92E-C17C73814E63}" destId="{FA8592D2-396F-4ACD-8832-36C9A0B86BAB}" srcOrd="2" destOrd="0" presId="urn:microsoft.com/office/officeart/2005/8/layout/pyramid4"/>
    <dgm:cxn modelId="{FF0C37F5-394B-4F31-AEFE-553BD5836EAB}" type="presParOf" srcId="{6EE0DA8F-B251-4E55-B92E-C17C73814E63}" destId="{A8B97239-D809-4836-9D94-88F40455570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8BA3A-DF99-45D8-A8C5-0FE970C0A3EC}" type="doc">
      <dgm:prSet loTypeId="urn:microsoft.com/office/officeart/2005/8/layout/cycle6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7C155D67-199E-4D78-94DA-361240FAE11E}">
      <dgm:prSet phldrT="[Texto]" custT="1"/>
      <dgm:spPr/>
      <dgm:t>
        <a:bodyPr/>
        <a:lstStyle/>
        <a:p>
          <a:r>
            <a:rPr lang="es-ES" sz="1400" dirty="0"/>
            <a:t>Inicio</a:t>
          </a:r>
          <a:endParaRPr lang="es-CO" sz="1400" dirty="0"/>
        </a:p>
      </dgm:t>
    </dgm:pt>
    <dgm:pt modelId="{6E152FA9-2CA5-465B-8A26-17EC82CE8722}" type="parTrans" cxnId="{4CAF8DE4-A360-44FC-B5E2-99C99C14F876}">
      <dgm:prSet/>
      <dgm:spPr/>
      <dgm:t>
        <a:bodyPr/>
        <a:lstStyle/>
        <a:p>
          <a:endParaRPr lang="es-CO" sz="4000"/>
        </a:p>
      </dgm:t>
    </dgm:pt>
    <dgm:pt modelId="{9FA8136E-5E8B-4E11-911E-D01747F243E2}" type="sibTrans" cxnId="{4CAF8DE4-A360-44FC-B5E2-99C99C14F876}">
      <dgm:prSet/>
      <dgm:spPr/>
      <dgm:t>
        <a:bodyPr/>
        <a:lstStyle/>
        <a:p>
          <a:endParaRPr lang="es-CO" sz="4000"/>
        </a:p>
      </dgm:t>
    </dgm:pt>
    <dgm:pt modelId="{5A852D5E-EA71-4C7E-8717-82FB6C3A1046}">
      <dgm:prSet phldrT="[Texto]" custT="1"/>
      <dgm:spPr/>
      <dgm:t>
        <a:bodyPr/>
        <a:lstStyle/>
        <a:p>
          <a:r>
            <a:rPr lang="es-ES" sz="1400" dirty="0"/>
            <a:t>Diseño de UX</a:t>
          </a:r>
          <a:endParaRPr lang="es-CO" sz="1400" dirty="0"/>
        </a:p>
      </dgm:t>
    </dgm:pt>
    <dgm:pt modelId="{E28DA0DE-B499-46CB-84B0-88DB59120EB8}" type="parTrans" cxnId="{60D4086E-3BFB-40A1-9E8D-8A42245ECED0}">
      <dgm:prSet/>
      <dgm:spPr/>
      <dgm:t>
        <a:bodyPr/>
        <a:lstStyle/>
        <a:p>
          <a:endParaRPr lang="es-CO" sz="4000"/>
        </a:p>
      </dgm:t>
    </dgm:pt>
    <dgm:pt modelId="{1ED4A9E4-F3E3-4842-8F73-A75625F2F520}" type="sibTrans" cxnId="{60D4086E-3BFB-40A1-9E8D-8A42245ECED0}">
      <dgm:prSet/>
      <dgm:spPr/>
      <dgm:t>
        <a:bodyPr/>
        <a:lstStyle/>
        <a:p>
          <a:endParaRPr lang="es-CO" sz="4000"/>
        </a:p>
      </dgm:t>
    </dgm:pt>
    <dgm:pt modelId="{223D103B-A197-4CCD-BDB4-697AA4046480}">
      <dgm:prSet phldrT="[Texto]" custT="1"/>
      <dgm:spPr/>
      <dgm:t>
        <a:bodyPr/>
        <a:lstStyle/>
        <a:p>
          <a:r>
            <a:rPr lang="es-ES" sz="1400" dirty="0"/>
            <a:t>Desarrollo</a:t>
          </a:r>
          <a:endParaRPr lang="es-CO" sz="1400" dirty="0"/>
        </a:p>
      </dgm:t>
    </dgm:pt>
    <dgm:pt modelId="{A05253A1-B287-445A-BBDC-A32D726AF96A}" type="parTrans" cxnId="{CF83C9C2-EAEA-431C-8E15-A8B7942BD9E8}">
      <dgm:prSet/>
      <dgm:spPr/>
      <dgm:t>
        <a:bodyPr/>
        <a:lstStyle/>
        <a:p>
          <a:endParaRPr lang="es-CO" sz="4000"/>
        </a:p>
      </dgm:t>
    </dgm:pt>
    <dgm:pt modelId="{A087793B-E9B1-4401-816B-91347DA286B3}" type="sibTrans" cxnId="{CF83C9C2-EAEA-431C-8E15-A8B7942BD9E8}">
      <dgm:prSet/>
      <dgm:spPr/>
      <dgm:t>
        <a:bodyPr/>
        <a:lstStyle/>
        <a:p>
          <a:endParaRPr lang="es-CO" sz="4000"/>
        </a:p>
      </dgm:t>
    </dgm:pt>
    <dgm:pt modelId="{8C9EC85E-0D26-49C9-A2C2-CAEC752CE7A2}">
      <dgm:prSet phldrT="[Texto]" custT="1"/>
      <dgm:spPr/>
      <dgm:t>
        <a:bodyPr/>
        <a:lstStyle/>
        <a:p>
          <a:r>
            <a:rPr lang="es-ES" sz="1400" dirty="0"/>
            <a:t>Pruebas</a:t>
          </a:r>
          <a:endParaRPr lang="es-CO" sz="1400" dirty="0"/>
        </a:p>
      </dgm:t>
    </dgm:pt>
    <dgm:pt modelId="{C29E8718-9FB2-4568-AD63-F3104E8E3C58}" type="parTrans" cxnId="{23FE9E7F-45A7-4AB6-8291-4D53B89F127F}">
      <dgm:prSet/>
      <dgm:spPr/>
      <dgm:t>
        <a:bodyPr/>
        <a:lstStyle/>
        <a:p>
          <a:endParaRPr lang="es-CO" sz="4000"/>
        </a:p>
      </dgm:t>
    </dgm:pt>
    <dgm:pt modelId="{4418A79D-CCB6-472D-B0C3-5E58425B7931}" type="sibTrans" cxnId="{23FE9E7F-45A7-4AB6-8291-4D53B89F127F}">
      <dgm:prSet/>
      <dgm:spPr/>
      <dgm:t>
        <a:bodyPr/>
        <a:lstStyle/>
        <a:p>
          <a:endParaRPr lang="es-CO" sz="4000"/>
        </a:p>
      </dgm:t>
    </dgm:pt>
    <dgm:pt modelId="{87B07948-C967-4A70-9014-945F26367FD8}">
      <dgm:prSet phldrT="[Texto]" custT="1"/>
      <dgm:spPr/>
      <dgm:t>
        <a:bodyPr/>
        <a:lstStyle/>
        <a:p>
          <a:r>
            <a:rPr lang="es-ES" sz="1400" dirty="0"/>
            <a:t>Entrega</a:t>
          </a:r>
          <a:endParaRPr lang="es-CO" sz="1400" dirty="0"/>
        </a:p>
      </dgm:t>
    </dgm:pt>
    <dgm:pt modelId="{D967ED62-ABAE-4BD9-A8BC-CE323432F828}" type="parTrans" cxnId="{F3EF1150-F6FD-4546-84B6-6826C6F12AA2}">
      <dgm:prSet/>
      <dgm:spPr/>
      <dgm:t>
        <a:bodyPr/>
        <a:lstStyle/>
        <a:p>
          <a:endParaRPr lang="es-CO" sz="4000"/>
        </a:p>
      </dgm:t>
    </dgm:pt>
    <dgm:pt modelId="{88D9A7A4-2C18-4E15-84D5-5CF48ABDDB60}" type="sibTrans" cxnId="{F3EF1150-F6FD-4546-84B6-6826C6F12AA2}">
      <dgm:prSet/>
      <dgm:spPr/>
      <dgm:t>
        <a:bodyPr/>
        <a:lstStyle/>
        <a:p>
          <a:endParaRPr lang="es-CO" sz="4000"/>
        </a:p>
      </dgm:t>
    </dgm:pt>
    <dgm:pt modelId="{EF4C444A-3C8C-45B8-92F1-023BA5DC893B}">
      <dgm:prSet phldrT="[Texto]" custT="1"/>
      <dgm:spPr/>
      <dgm:t>
        <a:bodyPr/>
        <a:lstStyle/>
        <a:p>
          <a:r>
            <a:rPr lang="es-ES" sz="1400" dirty="0"/>
            <a:t>Entrega</a:t>
          </a:r>
          <a:endParaRPr lang="es-CO" sz="1400" dirty="0"/>
        </a:p>
      </dgm:t>
    </dgm:pt>
    <dgm:pt modelId="{07B0D8E0-3C49-4BA8-91B9-DC9E88D56519}" type="parTrans" cxnId="{097C6E8D-DE7F-4EC8-8D3B-2FC79B51EB8E}">
      <dgm:prSet/>
      <dgm:spPr/>
      <dgm:t>
        <a:bodyPr/>
        <a:lstStyle/>
        <a:p>
          <a:endParaRPr lang="es-CO" sz="4000"/>
        </a:p>
      </dgm:t>
    </dgm:pt>
    <dgm:pt modelId="{6119F67D-D07E-4162-897F-7A85EE3EF906}" type="sibTrans" cxnId="{097C6E8D-DE7F-4EC8-8D3B-2FC79B51EB8E}">
      <dgm:prSet/>
      <dgm:spPr/>
      <dgm:t>
        <a:bodyPr/>
        <a:lstStyle/>
        <a:p>
          <a:endParaRPr lang="es-CO" sz="4000"/>
        </a:p>
      </dgm:t>
    </dgm:pt>
    <dgm:pt modelId="{3FB6ABAB-053F-4F3C-A7BD-85110419D6EB}">
      <dgm:prSet phldrT="[Texto]" custT="1"/>
      <dgm:spPr/>
      <dgm:t>
        <a:bodyPr/>
        <a:lstStyle/>
        <a:p>
          <a:r>
            <a:rPr lang="es-ES" sz="1400" dirty="0"/>
            <a:t>Documentación</a:t>
          </a:r>
          <a:endParaRPr lang="es-CO" sz="1400" dirty="0"/>
        </a:p>
      </dgm:t>
    </dgm:pt>
    <dgm:pt modelId="{F48478DD-85C0-4462-958C-6C2A11047F0F}" type="parTrans" cxnId="{7E9A0C4C-ACB7-4028-B657-3486D016060B}">
      <dgm:prSet/>
      <dgm:spPr/>
      <dgm:t>
        <a:bodyPr/>
        <a:lstStyle/>
        <a:p>
          <a:endParaRPr lang="es-CO" sz="4000"/>
        </a:p>
      </dgm:t>
    </dgm:pt>
    <dgm:pt modelId="{ED93ECA8-9550-4730-A84C-EB52B5A7058D}" type="sibTrans" cxnId="{7E9A0C4C-ACB7-4028-B657-3486D016060B}">
      <dgm:prSet/>
      <dgm:spPr/>
      <dgm:t>
        <a:bodyPr/>
        <a:lstStyle/>
        <a:p>
          <a:endParaRPr lang="es-CO" sz="4000"/>
        </a:p>
      </dgm:t>
    </dgm:pt>
    <dgm:pt modelId="{AF7659CC-8E89-448A-AF84-99295938FF94}">
      <dgm:prSet phldrT="[Texto]" custT="1"/>
      <dgm:spPr/>
      <dgm:t>
        <a:bodyPr/>
        <a:lstStyle/>
        <a:p>
          <a:r>
            <a:rPr lang="es-ES" sz="1400" dirty="0"/>
            <a:t>Desarrollo</a:t>
          </a:r>
          <a:endParaRPr lang="es-CO" sz="1400" dirty="0"/>
        </a:p>
      </dgm:t>
    </dgm:pt>
    <dgm:pt modelId="{D4635A69-25E7-42F2-BBF5-D359A057812A}" type="parTrans" cxnId="{7520AB14-23BB-4800-A87A-11E03F17D435}">
      <dgm:prSet/>
      <dgm:spPr/>
      <dgm:t>
        <a:bodyPr/>
        <a:lstStyle/>
        <a:p>
          <a:endParaRPr lang="es-CO" sz="4000"/>
        </a:p>
      </dgm:t>
    </dgm:pt>
    <dgm:pt modelId="{C670B469-87DF-4985-BE36-15E68192AFD1}" type="sibTrans" cxnId="{7520AB14-23BB-4800-A87A-11E03F17D435}">
      <dgm:prSet/>
      <dgm:spPr/>
      <dgm:t>
        <a:bodyPr/>
        <a:lstStyle/>
        <a:p>
          <a:endParaRPr lang="es-CO" sz="4000"/>
        </a:p>
      </dgm:t>
    </dgm:pt>
    <dgm:pt modelId="{AE003673-28B3-409B-A10A-3C5BE34AA51D}">
      <dgm:prSet phldrT="[Texto]" custT="1"/>
      <dgm:spPr/>
      <dgm:t>
        <a:bodyPr/>
        <a:lstStyle/>
        <a:p>
          <a:r>
            <a:rPr lang="es-ES" sz="1400" dirty="0"/>
            <a:t>Diseño</a:t>
          </a:r>
          <a:endParaRPr lang="es-CO" sz="1400" dirty="0"/>
        </a:p>
      </dgm:t>
    </dgm:pt>
    <dgm:pt modelId="{F0FA6258-8F30-4401-BAEA-4608113523B5}" type="parTrans" cxnId="{7E2DB64B-BDAF-4BC0-9D83-E80FEB48B498}">
      <dgm:prSet/>
      <dgm:spPr/>
      <dgm:t>
        <a:bodyPr/>
        <a:lstStyle/>
        <a:p>
          <a:endParaRPr lang="es-CO" sz="4000"/>
        </a:p>
      </dgm:t>
    </dgm:pt>
    <dgm:pt modelId="{CE11845C-0C3C-4FDB-9892-D8934956E8AB}" type="sibTrans" cxnId="{7E2DB64B-BDAF-4BC0-9D83-E80FEB48B498}">
      <dgm:prSet/>
      <dgm:spPr/>
      <dgm:t>
        <a:bodyPr/>
        <a:lstStyle/>
        <a:p>
          <a:endParaRPr lang="es-CO" sz="4000"/>
        </a:p>
      </dgm:t>
    </dgm:pt>
    <dgm:pt modelId="{48C12DE8-AD47-4206-B768-63B7C5D945F9}">
      <dgm:prSet phldrT="[Texto]" custT="1"/>
      <dgm:spPr/>
      <dgm:t>
        <a:bodyPr/>
        <a:lstStyle/>
        <a:p>
          <a:r>
            <a:rPr lang="es-ES" sz="1400" dirty="0"/>
            <a:t>Inicio</a:t>
          </a:r>
          <a:endParaRPr lang="es-CO" sz="1400" dirty="0"/>
        </a:p>
      </dgm:t>
    </dgm:pt>
    <dgm:pt modelId="{910D1019-58F3-4589-B02F-151061C03EB2}" type="parTrans" cxnId="{5EA019C0-74C5-4DC8-BA4C-4B1399E8EF1C}">
      <dgm:prSet/>
      <dgm:spPr/>
      <dgm:t>
        <a:bodyPr/>
        <a:lstStyle/>
        <a:p>
          <a:endParaRPr lang="es-CO" sz="4000"/>
        </a:p>
      </dgm:t>
    </dgm:pt>
    <dgm:pt modelId="{3FE4B4EA-E943-4554-B7F2-37374307416B}" type="sibTrans" cxnId="{5EA019C0-74C5-4DC8-BA4C-4B1399E8EF1C}">
      <dgm:prSet/>
      <dgm:spPr/>
      <dgm:t>
        <a:bodyPr/>
        <a:lstStyle/>
        <a:p>
          <a:endParaRPr lang="es-CO" sz="4000"/>
        </a:p>
      </dgm:t>
    </dgm:pt>
    <dgm:pt modelId="{6DAEEE1B-C350-410A-A82B-B7AFADDC1868}" type="pres">
      <dgm:prSet presAssocID="{46F8BA3A-DF99-45D8-A8C5-0FE970C0A3EC}" presName="cycle" presStyleCnt="0">
        <dgm:presLayoutVars>
          <dgm:dir/>
          <dgm:resizeHandles val="exact"/>
        </dgm:presLayoutVars>
      </dgm:prSet>
      <dgm:spPr/>
    </dgm:pt>
    <dgm:pt modelId="{F8133ED5-9511-47D7-B917-798082D762D7}" type="pres">
      <dgm:prSet presAssocID="{7C155D67-199E-4D78-94DA-361240FAE11E}" presName="node" presStyleLbl="node1" presStyleIdx="0" presStyleCnt="10" custRadScaleRad="99735" custRadScaleInc="-7072">
        <dgm:presLayoutVars>
          <dgm:bulletEnabled val="1"/>
        </dgm:presLayoutVars>
      </dgm:prSet>
      <dgm:spPr/>
    </dgm:pt>
    <dgm:pt modelId="{5544EA16-D12E-486F-AA05-9F4FE57F8781}" type="pres">
      <dgm:prSet presAssocID="{7C155D67-199E-4D78-94DA-361240FAE11E}" presName="spNode" presStyleCnt="0"/>
      <dgm:spPr/>
    </dgm:pt>
    <dgm:pt modelId="{10AC7B91-EAE4-44C4-A64E-205C92D8982D}" type="pres">
      <dgm:prSet presAssocID="{9FA8136E-5E8B-4E11-911E-D01747F243E2}" presName="sibTrans" presStyleLbl="sibTrans1D1" presStyleIdx="0" presStyleCnt="10"/>
      <dgm:spPr/>
    </dgm:pt>
    <dgm:pt modelId="{0003B7B6-205B-4B8E-BA93-39B5878F00EC}" type="pres">
      <dgm:prSet presAssocID="{48C12DE8-AD47-4206-B768-63B7C5D945F9}" presName="node" presStyleLbl="node1" presStyleIdx="1" presStyleCnt="10" custRadScaleRad="5312" custRadScaleInc="-35349">
        <dgm:presLayoutVars>
          <dgm:bulletEnabled val="1"/>
        </dgm:presLayoutVars>
      </dgm:prSet>
      <dgm:spPr/>
    </dgm:pt>
    <dgm:pt modelId="{BF55BE96-30C5-4F29-BD3A-50600FE4FB34}" type="pres">
      <dgm:prSet presAssocID="{48C12DE8-AD47-4206-B768-63B7C5D945F9}" presName="spNode" presStyleCnt="0"/>
      <dgm:spPr/>
    </dgm:pt>
    <dgm:pt modelId="{6892303A-C89C-4F46-ACC9-A1267C9505CF}" type="pres">
      <dgm:prSet presAssocID="{3FE4B4EA-E943-4554-B7F2-37374307416B}" presName="sibTrans" presStyleLbl="sibTrans1D1" presStyleIdx="1" presStyleCnt="10"/>
      <dgm:spPr/>
    </dgm:pt>
    <dgm:pt modelId="{26E89A3E-3E62-4D21-8C24-9AF356F1DF81}" type="pres">
      <dgm:prSet presAssocID="{5A852D5E-EA71-4C7E-8717-82FB6C3A1046}" presName="node" presStyleLbl="node1" presStyleIdx="2" presStyleCnt="10" custScaleX="179818">
        <dgm:presLayoutVars>
          <dgm:bulletEnabled val="1"/>
        </dgm:presLayoutVars>
      </dgm:prSet>
      <dgm:spPr/>
    </dgm:pt>
    <dgm:pt modelId="{C28C9413-1137-4478-80CB-38D48CF7D670}" type="pres">
      <dgm:prSet presAssocID="{5A852D5E-EA71-4C7E-8717-82FB6C3A1046}" presName="spNode" presStyleCnt="0"/>
      <dgm:spPr/>
    </dgm:pt>
    <dgm:pt modelId="{FCE5CB39-DBDC-4609-891A-BD28FCEDE804}" type="pres">
      <dgm:prSet presAssocID="{1ED4A9E4-F3E3-4842-8F73-A75625F2F520}" presName="sibTrans" presStyleLbl="sibTrans1D1" presStyleIdx="2" presStyleCnt="10"/>
      <dgm:spPr/>
    </dgm:pt>
    <dgm:pt modelId="{3520211E-0DAD-4530-BB9F-8E1A673FC542}" type="pres">
      <dgm:prSet presAssocID="{AE003673-28B3-409B-A10A-3C5BE34AA51D}" presName="node" presStyleLbl="node1" presStyleIdx="3" presStyleCnt="10" custRadScaleRad="7500" custRadScaleInc="-551120">
        <dgm:presLayoutVars>
          <dgm:bulletEnabled val="1"/>
        </dgm:presLayoutVars>
      </dgm:prSet>
      <dgm:spPr/>
    </dgm:pt>
    <dgm:pt modelId="{91A6CB7D-2542-4A3E-B3C9-290F428FF004}" type="pres">
      <dgm:prSet presAssocID="{AE003673-28B3-409B-A10A-3C5BE34AA51D}" presName="spNode" presStyleCnt="0"/>
      <dgm:spPr/>
    </dgm:pt>
    <dgm:pt modelId="{6C93F934-C03A-4204-A166-6B3CFB05E43B}" type="pres">
      <dgm:prSet presAssocID="{CE11845C-0C3C-4FDB-9892-D8934956E8AB}" presName="sibTrans" presStyleLbl="sibTrans1D1" presStyleIdx="3" presStyleCnt="10"/>
      <dgm:spPr/>
    </dgm:pt>
    <dgm:pt modelId="{FE1D35F7-A1FD-499B-90D4-0138E3C9C538}" type="pres">
      <dgm:prSet presAssocID="{223D103B-A197-4CCD-BDB4-697AA4046480}" presName="node" presStyleLbl="node1" presStyleIdx="4" presStyleCnt="10" custScaleX="201403">
        <dgm:presLayoutVars>
          <dgm:bulletEnabled val="1"/>
        </dgm:presLayoutVars>
      </dgm:prSet>
      <dgm:spPr/>
    </dgm:pt>
    <dgm:pt modelId="{89D785A3-E4A4-4F95-9183-E44C485679E7}" type="pres">
      <dgm:prSet presAssocID="{223D103B-A197-4CCD-BDB4-697AA4046480}" presName="spNode" presStyleCnt="0"/>
      <dgm:spPr/>
    </dgm:pt>
    <dgm:pt modelId="{0D5C4027-CB5F-488E-B45A-B921D2600916}" type="pres">
      <dgm:prSet presAssocID="{A087793B-E9B1-4401-816B-91347DA286B3}" presName="sibTrans" presStyleLbl="sibTrans1D1" presStyleIdx="4" presStyleCnt="10"/>
      <dgm:spPr/>
    </dgm:pt>
    <dgm:pt modelId="{EAF335DC-AF86-44BE-AF54-76FC2A7FBF05}" type="pres">
      <dgm:prSet presAssocID="{AF7659CC-8E89-448A-AF84-99295938FF94}" presName="node" presStyleLbl="node1" presStyleIdx="5" presStyleCnt="10" custRadScaleRad="5312" custRadScaleInc="-1235349">
        <dgm:presLayoutVars>
          <dgm:bulletEnabled val="1"/>
        </dgm:presLayoutVars>
      </dgm:prSet>
      <dgm:spPr/>
    </dgm:pt>
    <dgm:pt modelId="{D8F9539C-8221-41CA-B7D6-E3903AF2C100}" type="pres">
      <dgm:prSet presAssocID="{AF7659CC-8E89-448A-AF84-99295938FF94}" presName="spNode" presStyleCnt="0"/>
      <dgm:spPr/>
    </dgm:pt>
    <dgm:pt modelId="{2911A51A-514C-4F13-A5B6-15C7766D3BC5}" type="pres">
      <dgm:prSet presAssocID="{C670B469-87DF-4985-BE36-15E68192AFD1}" presName="sibTrans" presStyleLbl="sibTrans1D1" presStyleIdx="5" presStyleCnt="10"/>
      <dgm:spPr/>
    </dgm:pt>
    <dgm:pt modelId="{C181AEDF-2CD6-4C0C-8AA0-A964E70CE8F1}" type="pres">
      <dgm:prSet presAssocID="{8C9EC85E-0D26-49C9-A2C2-CAEC752CE7A2}" presName="node" presStyleLbl="node1" presStyleIdx="6" presStyleCnt="10" custScaleX="151667" custRadScaleRad="115470" custRadScaleInc="169183">
        <dgm:presLayoutVars>
          <dgm:bulletEnabled val="1"/>
        </dgm:presLayoutVars>
      </dgm:prSet>
      <dgm:spPr/>
    </dgm:pt>
    <dgm:pt modelId="{B5E9222E-CDDF-4B3A-9FFC-C28385307152}" type="pres">
      <dgm:prSet presAssocID="{8C9EC85E-0D26-49C9-A2C2-CAEC752CE7A2}" presName="spNode" presStyleCnt="0"/>
      <dgm:spPr/>
    </dgm:pt>
    <dgm:pt modelId="{2277BEB4-EDA6-4520-9F76-87FAC4723D2D}" type="pres">
      <dgm:prSet presAssocID="{4418A79D-CCB6-472D-B0C3-5E58425B7931}" presName="sibTrans" presStyleLbl="sibTrans1D1" presStyleIdx="6" presStyleCnt="10"/>
      <dgm:spPr/>
    </dgm:pt>
    <dgm:pt modelId="{BAA065E8-808A-4076-AC18-B01006C04A34}" type="pres">
      <dgm:prSet presAssocID="{87B07948-C967-4A70-9014-945F26367FD8}" presName="node" presStyleLbl="node1" presStyleIdx="7" presStyleCnt="10" custRadScaleRad="3696" custRadScaleInc="857094">
        <dgm:presLayoutVars>
          <dgm:bulletEnabled val="1"/>
        </dgm:presLayoutVars>
      </dgm:prSet>
      <dgm:spPr/>
    </dgm:pt>
    <dgm:pt modelId="{A61CBB67-6D2F-4D3B-8B45-46023370ABFF}" type="pres">
      <dgm:prSet presAssocID="{87B07948-C967-4A70-9014-945F26367FD8}" presName="spNode" presStyleCnt="0"/>
      <dgm:spPr/>
    </dgm:pt>
    <dgm:pt modelId="{5239B153-7806-4A9B-B6E2-A53E890B8FB7}" type="pres">
      <dgm:prSet presAssocID="{88D9A7A4-2C18-4E15-84D5-5CF48ABDDB60}" presName="sibTrans" presStyleLbl="sibTrans1D1" presStyleIdx="7" presStyleCnt="10"/>
      <dgm:spPr/>
    </dgm:pt>
    <dgm:pt modelId="{7116E274-F1A5-4750-90EB-2927FFA4ADC8}" type="pres">
      <dgm:prSet presAssocID="{EF4C444A-3C8C-45B8-92F1-023BA5DC893B}" presName="node" presStyleLbl="node1" presStyleIdx="8" presStyleCnt="10" custRadScaleRad="106471" custRadScaleInc="-9399">
        <dgm:presLayoutVars>
          <dgm:bulletEnabled val="1"/>
        </dgm:presLayoutVars>
      </dgm:prSet>
      <dgm:spPr/>
    </dgm:pt>
    <dgm:pt modelId="{98C1208A-05CA-4A63-B40A-5A96A5D6CD8D}" type="pres">
      <dgm:prSet presAssocID="{EF4C444A-3C8C-45B8-92F1-023BA5DC893B}" presName="spNode" presStyleCnt="0"/>
      <dgm:spPr/>
    </dgm:pt>
    <dgm:pt modelId="{F3313CC1-3149-4172-AF40-D1232F00B30E}" type="pres">
      <dgm:prSet presAssocID="{6119F67D-D07E-4162-897F-7A85EE3EF906}" presName="sibTrans" presStyleLbl="sibTrans1D1" presStyleIdx="8" presStyleCnt="10"/>
      <dgm:spPr/>
    </dgm:pt>
    <dgm:pt modelId="{22CC431B-243F-462F-BA6A-02E10EC47C77}" type="pres">
      <dgm:prSet presAssocID="{3FB6ABAB-053F-4F3C-A7BD-85110419D6EB}" presName="node" presStyleLbl="node1" presStyleIdx="9" presStyleCnt="10" custScaleX="196620" custRadScaleRad="4631" custRadScaleInc="265788">
        <dgm:presLayoutVars>
          <dgm:bulletEnabled val="1"/>
        </dgm:presLayoutVars>
      </dgm:prSet>
      <dgm:spPr/>
    </dgm:pt>
    <dgm:pt modelId="{1BFF4350-0A88-4EE0-B681-8082952F68B9}" type="pres">
      <dgm:prSet presAssocID="{3FB6ABAB-053F-4F3C-A7BD-85110419D6EB}" presName="spNode" presStyleCnt="0"/>
      <dgm:spPr/>
    </dgm:pt>
    <dgm:pt modelId="{8D3A8758-063F-41F6-9062-DD0D6967759B}" type="pres">
      <dgm:prSet presAssocID="{ED93ECA8-9550-4730-A84C-EB52B5A7058D}" presName="sibTrans" presStyleLbl="sibTrans1D1" presStyleIdx="9" presStyleCnt="10"/>
      <dgm:spPr/>
    </dgm:pt>
  </dgm:ptLst>
  <dgm:cxnLst>
    <dgm:cxn modelId="{81D36C00-9881-45E0-A441-F890BB5CC78E}" type="presOf" srcId="{3FE4B4EA-E943-4554-B7F2-37374307416B}" destId="{6892303A-C89C-4F46-ACC9-A1267C9505CF}" srcOrd="0" destOrd="0" presId="urn:microsoft.com/office/officeart/2005/8/layout/cycle6"/>
    <dgm:cxn modelId="{01D2F210-91B4-43E9-BC3E-6E5B99CFFED3}" type="presOf" srcId="{9FA8136E-5E8B-4E11-911E-D01747F243E2}" destId="{10AC7B91-EAE4-44C4-A64E-205C92D8982D}" srcOrd="0" destOrd="0" presId="urn:microsoft.com/office/officeart/2005/8/layout/cycle6"/>
    <dgm:cxn modelId="{7520AB14-23BB-4800-A87A-11E03F17D435}" srcId="{46F8BA3A-DF99-45D8-A8C5-0FE970C0A3EC}" destId="{AF7659CC-8E89-448A-AF84-99295938FF94}" srcOrd="5" destOrd="0" parTransId="{D4635A69-25E7-42F2-BBF5-D359A057812A}" sibTransId="{C670B469-87DF-4985-BE36-15E68192AFD1}"/>
    <dgm:cxn modelId="{B209021C-D106-4C11-A5CE-778B5D58FCFE}" type="presOf" srcId="{EF4C444A-3C8C-45B8-92F1-023BA5DC893B}" destId="{7116E274-F1A5-4750-90EB-2927FFA4ADC8}" srcOrd="0" destOrd="0" presId="urn:microsoft.com/office/officeart/2005/8/layout/cycle6"/>
    <dgm:cxn modelId="{F3861D21-296C-4FB1-BFFF-274991E09E89}" type="presOf" srcId="{88D9A7A4-2C18-4E15-84D5-5CF48ABDDB60}" destId="{5239B153-7806-4A9B-B6E2-A53E890B8FB7}" srcOrd="0" destOrd="0" presId="urn:microsoft.com/office/officeart/2005/8/layout/cycle6"/>
    <dgm:cxn modelId="{93562423-BE5D-4DF5-8BE9-E785A527721D}" type="presOf" srcId="{7C155D67-199E-4D78-94DA-361240FAE11E}" destId="{F8133ED5-9511-47D7-B917-798082D762D7}" srcOrd="0" destOrd="0" presId="urn:microsoft.com/office/officeart/2005/8/layout/cycle6"/>
    <dgm:cxn modelId="{5388892C-0A2C-440A-AB99-8F2A9BB4672F}" type="presOf" srcId="{5A852D5E-EA71-4C7E-8717-82FB6C3A1046}" destId="{26E89A3E-3E62-4D21-8C24-9AF356F1DF81}" srcOrd="0" destOrd="0" presId="urn:microsoft.com/office/officeart/2005/8/layout/cycle6"/>
    <dgm:cxn modelId="{78752A5E-B32C-449B-892D-8AA941B1B689}" type="presOf" srcId="{ED93ECA8-9550-4730-A84C-EB52B5A7058D}" destId="{8D3A8758-063F-41F6-9062-DD0D6967759B}" srcOrd="0" destOrd="0" presId="urn:microsoft.com/office/officeart/2005/8/layout/cycle6"/>
    <dgm:cxn modelId="{5B15E96A-F776-4E8C-B681-D9506090BD63}" type="presOf" srcId="{3FB6ABAB-053F-4F3C-A7BD-85110419D6EB}" destId="{22CC431B-243F-462F-BA6A-02E10EC47C77}" srcOrd="0" destOrd="0" presId="urn:microsoft.com/office/officeart/2005/8/layout/cycle6"/>
    <dgm:cxn modelId="{7E2DB64B-BDAF-4BC0-9D83-E80FEB48B498}" srcId="{46F8BA3A-DF99-45D8-A8C5-0FE970C0A3EC}" destId="{AE003673-28B3-409B-A10A-3C5BE34AA51D}" srcOrd="3" destOrd="0" parTransId="{F0FA6258-8F30-4401-BAEA-4608113523B5}" sibTransId="{CE11845C-0C3C-4FDB-9892-D8934956E8AB}"/>
    <dgm:cxn modelId="{7E9A0C4C-ACB7-4028-B657-3486D016060B}" srcId="{46F8BA3A-DF99-45D8-A8C5-0FE970C0A3EC}" destId="{3FB6ABAB-053F-4F3C-A7BD-85110419D6EB}" srcOrd="9" destOrd="0" parTransId="{F48478DD-85C0-4462-958C-6C2A11047F0F}" sibTransId="{ED93ECA8-9550-4730-A84C-EB52B5A7058D}"/>
    <dgm:cxn modelId="{60D4086E-3BFB-40A1-9E8D-8A42245ECED0}" srcId="{46F8BA3A-DF99-45D8-A8C5-0FE970C0A3EC}" destId="{5A852D5E-EA71-4C7E-8717-82FB6C3A1046}" srcOrd="2" destOrd="0" parTransId="{E28DA0DE-B499-46CB-84B0-88DB59120EB8}" sibTransId="{1ED4A9E4-F3E3-4842-8F73-A75625F2F520}"/>
    <dgm:cxn modelId="{F3EF1150-F6FD-4546-84B6-6826C6F12AA2}" srcId="{46F8BA3A-DF99-45D8-A8C5-0FE970C0A3EC}" destId="{87B07948-C967-4A70-9014-945F26367FD8}" srcOrd="7" destOrd="0" parTransId="{D967ED62-ABAE-4BD9-A8BC-CE323432F828}" sibTransId="{88D9A7A4-2C18-4E15-84D5-5CF48ABDDB60}"/>
    <dgm:cxn modelId="{D3235A74-E9A5-4547-8E16-84DAEDE573A9}" type="presOf" srcId="{87B07948-C967-4A70-9014-945F26367FD8}" destId="{BAA065E8-808A-4076-AC18-B01006C04A34}" srcOrd="0" destOrd="0" presId="urn:microsoft.com/office/officeart/2005/8/layout/cycle6"/>
    <dgm:cxn modelId="{86364E57-749B-462F-858E-475D86004B08}" type="presOf" srcId="{223D103B-A197-4CCD-BDB4-697AA4046480}" destId="{FE1D35F7-A1FD-499B-90D4-0138E3C9C538}" srcOrd="0" destOrd="0" presId="urn:microsoft.com/office/officeart/2005/8/layout/cycle6"/>
    <dgm:cxn modelId="{EE01C658-BCF5-467F-8011-06D2E612EE9A}" type="presOf" srcId="{46F8BA3A-DF99-45D8-A8C5-0FE970C0A3EC}" destId="{6DAEEE1B-C350-410A-A82B-B7AFADDC1868}" srcOrd="0" destOrd="0" presId="urn:microsoft.com/office/officeart/2005/8/layout/cycle6"/>
    <dgm:cxn modelId="{116CEE79-40FC-48D2-B30B-E42A7335DD26}" type="presOf" srcId="{6119F67D-D07E-4162-897F-7A85EE3EF906}" destId="{F3313CC1-3149-4172-AF40-D1232F00B30E}" srcOrd="0" destOrd="0" presId="urn:microsoft.com/office/officeart/2005/8/layout/cycle6"/>
    <dgm:cxn modelId="{23FE9E7F-45A7-4AB6-8291-4D53B89F127F}" srcId="{46F8BA3A-DF99-45D8-A8C5-0FE970C0A3EC}" destId="{8C9EC85E-0D26-49C9-A2C2-CAEC752CE7A2}" srcOrd="6" destOrd="0" parTransId="{C29E8718-9FB2-4568-AD63-F3104E8E3C58}" sibTransId="{4418A79D-CCB6-472D-B0C3-5E58425B7931}"/>
    <dgm:cxn modelId="{5E9E9F83-17E4-4BA2-B3D4-AE7654A1C700}" type="presOf" srcId="{A087793B-E9B1-4401-816B-91347DA286B3}" destId="{0D5C4027-CB5F-488E-B45A-B921D2600916}" srcOrd="0" destOrd="0" presId="urn:microsoft.com/office/officeart/2005/8/layout/cycle6"/>
    <dgm:cxn modelId="{086AFB84-72BF-4F99-AD54-481AC1770617}" type="presOf" srcId="{4418A79D-CCB6-472D-B0C3-5E58425B7931}" destId="{2277BEB4-EDA6-4520-9F76-87FAC4723D2D}" srcOrd="0" destOrd="0" presId="urn:microsoft.com/office/officeart/2005/8/layout/cycle6"/>
    <dgm:cxn modelId="{1878E289-86AD-4099-A298-207BACE260AA}" type="presOf" srcId="{C670B469-87DF-4985-BE36-15E68192AFD1}" destId="{2911A51A-514C-4F13-A5B6-15C7766D3BC5}" srcOrd="0" destOrd="0" presId="urn:microsoft.com/office/officeart/2005/8/layout/cycle6"/>
    <dgm:cxn modelId="{097C6E8D-DE7F-4EC8-8D3B-2FC79B51EB8E}" srcId="{46F8BA3A-DF99-45D8-A8C5-0FE970C0A3EC}" destId="{EF4C444A-3C8C-45B8-92F1-023BA5DC893B}" srcOrd="8" destOrd="0" parTransId="{07B0D8E0-3C49-4BA8-91B9-DC9E88D56519}" sibTransId="{6119F67D-D07E-4162-897F-7A85EE3EF906}"/>
    <dgm:cxn modelId="{1045D094-3CAB-49F3-96A0-CD8E93CAC69E}" type="presOf" srcId="{48C12DE8-AD47-4206-B768-63B7C5D945F9}" destId="{0003B7B6-205B-4B8E-BA93-39B5878F00EC}" srcOrd="0" destOrd="0" presId="urn:microsoft.com/office/officeart/2005/8/layout/cycle6"/>
    <dgm:cxn modelId="{263CCE96-9D24-45AC-8601-33AEC0073928}" type="presOf" srcId="{AE003673-28B3-409B-A10A-3C5BE34AA51D}" destId="{3520211E-0DAD-4530-BB9F-8E1A673FC542}" srcOrd="0" destOrd="0" presId="urn:microsoft.com/office/officeart/2005/8/layout/cycle6"/>
    <dgm:cxn modelId="{5EA019C0-74C5-4DC8-BA4C-4B1399E8EF1C}" srcId="{46F8BA3A-DF99-45D8-A8C5-0FE970C0A3EC}" destId="{48C12DE8-AD47-4206-B768-63B7C5D945F9}" srcOrd="1" destOrd="0" parTransId="{910D1019-58F3-4589-B02F-151061C03EB2}" sibTransId="{3FE4B4EA-E943-4554-B7F2-37374307416B}"/>
    <dgm:cxn modelId="{CF83C9C2-EAEA-431C-8E15-A8B7942BD9E8}" srcId="{46F8BA3A-DF99-45D8-A8C5-0FE970C0A3EC}" destId="{223D103B-A197-4CCD-BDB4-697AA4046480}" srcOrd="4" destOrd="0" parTransId="{A05253A1-B287-445A-BBDC-A32D726AF96A}" sibTransId="{A087793B-E9B1-4401-816B-91347DA286B3}"/>
    <dgm:cxn modelId="{61EB3CC9-676C-46A5-BE63-23CB3E5A2925}" type="presOf" srcId="{CE11845C-0C3C-4FDB-9892-D8934956E8AB}" destId="{6C93F934-C03A-4204-A166-6B3CFB05E43B}" srcOrd="0" destOrd="0" presId="urn:microsoft.com/office/officeart/2005/8/layout/cycle6"/>
    <dgm:cxn modelId="{4CAF8DE4-A360-44FC-B5E2-99C99C14F876}" srcId="{46F8BA3A-DF99-45D8-A8C5-0FE970C0A3EC}" destId="{7C155D67-199E-4D78-94DA-361240FAE11E}" srcOrd="0" destOrd="0" parTransId="{6E152FA9-2CA5-465B-8A26-17EC82CE8722}" sibTransId="{9FA8136E-5E8B-4E11-911E-D01747F243E2}"/>
    <dgm:cxn modelId="{0EB8D9E7-93D7-4290-AF7F-EA8B974C2B98}" type="presOf" srcId="{1ED4A9E4-F3E3-4842-8F73-A75625F2F520}" destId="{FCE5CB39-DBDC-4609-891A-BD28FCEDE804}" srcOrd="0" destOrd="0" presId="urn:microsoft.com/office/officeart/2005/8/layout/cycle6"/>
    <dgm:cxn modelId="{846102ED-1707-43F1-AC34-7BC175DD87D0}" type="presOf" srcId="{8C9EC85E-0D26-49C9-A2C2-CAEC752CE7A2}" destId="{C181AEDF-2CD6-4C0C-8AA0-A964E70CE8F1}" srcOrd="0" destOrd="0" presId="urn:microsoft.com/office/officeart/2005/8/layout/cycle6"/>
    <dgm:cxn modelId="{3844D4F3-EE34-4854-B3EF-3529A61FFB21}" type="presOf" srcId="{AF7659CC-8E89-448A-AF84-99295938FF94}" destId="{EAF335DC-AF86-44BE-AF54-76FC2A7FBF05}" srcOrd="0" destOrd="0" presId="urn:microsoft.com/office/officeart/2005/8/layout/cycle6"/>
    <dgm:cxn modelId="{DF4A5FC6-0F74-4BFC-A257-03441AEF89F0}" type="presParOf" srcId="{6DAEEE1B-C350-410A-A82B-B7AFADDC1868}" destId="{F8133ED5-9511-47D7-B917-798082D762D7}" srcOrd="0" destOrd="0" presId="urn:microsoft.com/office/officeart/2005/8/layout/cycle6"/>
    <dgm:cxn modelId="{19CDF795-F1EC-4693-8D71-FFE0C4FCE5D1}" type="presParOf" srcId="{6DAEEE1B-C350-410A-A82B-B7AFADDC1868}" destId="{5544EA16-D12E-486F-AA05-9F4FE57F8781}" srcOrd="1" destOrd="0" presId="urn:microsoft.com/office/officeart/2005/8/layout/cycle6"/>
    <dgm:cxn modelId="{AB1A2800-65BE-4006-8A78-1AC7BF8795E4}" type="presParOf" srcId="{6DAEEE1B-C350-410A-A82B-B7AFADDC1868}" destId="{10AC7B91-EAE4-44C4-A64E-205C92D8982D}" srcOrd="2" destOrd="0" presId="urn:microsoft.com/office/officeart/2005/8/layout/cycle6"/>
    <dgm:cxn modelId="{0D40161C-AFC2-489E-89C6-4FA19B463045}" type="presParOf" srcId="{6DAEEE1B-C350-410A-A82B-B7AFADDC1868}" destId="{0003B7B6-205B-4B8E-BA93-39B5878F00EC}" srcOrd="3" destOrd="0" presId="urn:microsoft.com/office/officeart/2005/8/layout/cycle6"/>
    <dgm:cxn modelId="{BDEE75D2-58A1-4329-89EA-CCE09C819982}" type="presParOf" srcId="{6DAEEE1B-C350-410A-A82B-B7AFADDC1868}" destId="{BF55BE96-30C5-4F29-BD3A-50600FE4FB34}" srcOrd="4" destOrd="0" presId="urn:microsoft.com/office/officeart/2005/8/layout/cycle6"/>
    <dgm:cxn modelId="{2F70A2C4-09AB-45DC-B85E-2FB946BCB3CF}" type="presParOf" srcId="{6DAEEE1B-C350-410A-A82B-B7AFADDC1868}" destId="{6892303A-C89C-4F46-ACC9-A1267C9505CF}" srcOrd="5" destOrd="0" presId="urn:microsoft.com/office/officeart/2005/8/layout/cycle6"/>
    <dgm:cxn modelId="{B119AE7C-01FD-40B4-99A0-3F07BA9BDAF1}" type="presParOf" srcId="{6DAEEE1B-C350-410A-A82B-B7AFADDC1868}" destId="{26E89A3E-3E62-4D21-8C24-9AF356F1DF81}" srcOrd="6" destOrd="0" presId="urn:microsoft.com/office/officeart/2005/8/layout/cycle6"/>
    <dgm:cxn modelId="{F39FCC54-4A22-4B3F-8D2B-BD76381719EA}" type="presParOf" srcId="{6DAEEE1B-C350-410A-A82B-B7AFADDC1868}" destId="{C28C9413-1137-4478-80CB-38D48CF7D670}" srcOrd="7" destOrd="0" presId="urn:microsoft.com/office/officeart/2005/8/layout/cycle6"/>
    <dgm:cxn modelId="{6CE8AAE9-A7FD-4C49-BF4E-783189A0F095}" type="presParOf" srcId="{6DAEEE1B-C350-410A-A82B-B7AFADDC1868}" destId="{FCE5CB39-DBDC-4609-891A-BD28FCEDE804}" srcOrd="8" destOrd="0" presId="urn:microsoft.com/office/officeart/2005/8/layout/cycle6"/>
    <dgm:cxn modelId="{37ACF776-8835-4DD6-8CF9-86A36C0A9865}" type="presParOf" srcId="{6DAEEE1B-C350-410A-A82B-B7AFADDC1868}" destId="{3520211E-0DAD-4530-BB9F-8E1A673FC542}" srcOrd="9" destOrd="0" presId="urn:microsoft.com/office/officeart/2005/8/layout/cycle6"/>
    <dgm:cxn modelId="{EA12765B-BDBF-4138-9835-8493E2FD6B4D}" type="presParOf" srcId="{6DAEEE1B-C350-410A-A82B-B7AFADDC1868}" destId="{91A6CB7D-2542-4A3E-B3C9-290F428FF004}" srcOrd="10" destOrd="0" presId="urn:microsoft.com/office/officeart/2005/8/layout/cycle6"/>
    <dgm:cxn modelId="{84AF6615-68A1-4560-8BB6-2F0B9345FF92}" type="presParOf" srcId="{6DAEEE1B-C350-410A-A82B-B7AFADDC1868}" destId="{6C93F934-C03A-4204-A166-6B3CFB05E43B}" srcOrd="11" destOrd="0" presId="urn:microsoft.com/office/officeart/2005/8/layout/cycle6"/>
    <dgm:cxn modelId="{9C845DB7-E521-4E50-A990-3B497766028B}" type="presParOf" srcId="{6DAEEE1B-C350-410A-A82B-B7AFADDC1868}" destId="{FE1D35F7-A1FD-499B-90D4-0138E3C9C538}" srcOrd="12" destOrd="0" presId="urn:microsoft.com/office/officeart/2005/8/layout/cycle6"/>
    <dgm:cxn modelId="{74427E0B-442B-4D5C-8464-A8AD0EBD4B59}" type="presParOf" srcId="{6DAEEE1B-C350-410A-A82B-B7AFADDC1868}" destId="{89D785A3-E4A4-4F95-9183-E44C485679E7}" srcOrd="13" destOrd="0" presId="urn:microsoft.com/office/officeart/2005/8/layout/cycle6"/>
    <dgm:cxn modelId="{BA354B50-2805-4212-AB6C-54E5A346AA31}" type="presParOf" srcId="{6DAEEE1B-C350-410A-A82B-B7AFADDC1868}" destId="{0D5C4027-CB5F-488E-B45A-B921D2600916}" srcOrd="14" destOrd="0" presId="urn:microsoft.com/office/officeart/2005/8/layout/cycle6"/>
    <dgm:cxn modelId="{7B48D02A-C114-4F38-862F-4FC8CDDB0457}" type="presParOf" srcId="{6DAEEE1B-C350-410A-A82B-B7AFADDC1868}" destId="{EAF335DC-AF86-44BE-AF54-76FC2A7FBF05}" srcOrd="15" destOrd="0" presId="urn:microsoft.com/office/officeart/2005/8/layout/cycle6"/>
    <dgm:cxn modelId="{E52C2F14-24D9-4F55-973D-1D60CAA90537}" type="presParOf" srcId="{6DAEEE1B-C350-410A-A82B-B7AFADDC1868}" destId="{D8F9539C-8221-41CA-B7D6-E3903AF2C100}" srcOrd="16" destOrd="0" presId="urn:microsoft.com/office/officeart/2005/8/layout/cycle6"/>
    <dgm:cxn modelId="{3FD4A940-E841-465E-8586-E34242039976}" type="presParOf" srcId="{6DAEEE1B-C350-410A-A82B-B7AFADDC1868}" destId="{2911A51A-514C-4F13-A5B6-15C7766D3BC5}" srcOrd="17" destOrd="0" presId="urn:microsoft.com/office/officeart/2005/8/layout/cycle6"/>
    <dgm:cxn modelId="{0136E9D6-19FA-47E4-8F1B-AB2E0C7C5FEE}" type="presParOf" srcId="{6DAEEE1B-C350-410A-A82B-B7AFADDC1868}" destId="{C181AEDF-2CD6-4C0C-8AA0-A964E70CE8F1}" srcOrd="18" destOrd="0" presId="urn:microsoft.com/office/officeart/2005/8/layout/cycle6"/>
    <dgm:cxn modelId="{4A816AFB-BFC1-47F1-9A02-6A75B9ACE6F5}" type="presParOf" srcId="{6DAEEE1B-C350-410A-A82B-B7AFADDC1868}" destId="{B5E9222E-CDDF-4B3A-9FFC-C28385307152}" srcOrd="19" destOrd="0" presId="urn:microsoft.com/office/officeart/2005/8/layout/cycle6"/>
    <dgm:cxn modelId="{B6CD1C3F-0DFF-4339-A1E9-BF6B8F09F502}" type="presParOf" srcId="{6DAEEE1B-C350-410A-A82B-B7AFADDC1868}" destId="{2277BEB4-EDA6-4520-9F76-87FAC4723D2D}" srcOrd="20" destOrd="0" presId="urn:microsoft.com/office/officeart/2005/8/layout/cycle6"/>
    <dgm:cxn modelId="{3E562CC4-1B59-428B-A9EF-5CB46E9C107D}" type="presParOf" srcId="{6DAEEE1B-C350-410A-A82B-B7AFADDC1868}" destId="{BAA065E8-808A-4076-AC18-B01006C04A34}" srcOrd="21" destOrd="0" presId="urn:microsoft.com/office/officeart/2005/8/layout/cycle6"/>
    <dgm:cxn modelId="{FE7E1A63-8451-4D90-A2E0-05273043CF02}" type="presParOf" srcId="{6DAEEE1B-C350-410A-A82B-B7AFADDC1868}" destId="{A61CBB67-6D2F-4D3B-8B45-46023370ABFF}" srcOrd="22" destOrd="0" presId="urn:microsoft.com/office/officeart/2005/8/layout/cycle6"/>
    <dgm:cxn modelId="{BCBA7A66-C384-4858-BFAB-270FCDFA761F}" type="presParOf" srcId="{6DAEEE1B-C350-410A-A82B-B7AFADDC1868}" destId="{5239B153-7806-4A9B-B6E2-A53E890B8FB7}" srcOrd="23" destOrd="0" presId="urn:microsoft.com/office/officeart/2005/8/layout/cycle6"/>
    <dgm:cxn modelId="{3ABE566A-0542-4795-BCF0-0B6FE867574D}" type="presParOf" srcId="{6DAEEE1B-C350-410A-A82B-B7AFADDC1868}" destId="{7116E274-F1A5-4750-90EB-2927FFA4ADC8}" srcOrd="24" destOrd="0" presId="urn:microsoft.com/office/officeart/2005/8/layout/cycle6"/>
    <dgm:cxn modelId="{774993BE-C039-416F-AA41-9306D21ECADB}" type="presParOf" srcId="{6DAEEE1B-C350-410A-A82B-B7AFADDC1868}" destId="{98C1208A-05CA-4A63-B40A-5A96A5D6CD8D}" srcOrd="25" destOrd="0" presId="urn:microsoft.com/office/officeart/2005/8/layout/cycle6"/>
    <dgm:cxn modelId="{4EB78D4B-D049-4E43-8A82-E4684A45ACCF}" type="presParOf" srcId="{6DAEEE1B-C350-410A-A82B-B7AFADDC1868}" destId="{F3313CC1-3149-4172-AF40-D1232F00B30E}" srcOrd="26" destOrd="0" presId="urn:microsoft.com/office/officeart/2005/8/layout/cycle6"/>
    <dgm:cxn modelId="{119B2417-39F5-44CC-A63C-D603A42BD9C5}" type="presParOf" srcId="{6DAEEE1B-C350-410A-A82B-B7AFADDC1868}" destId="{22CC431B-243F-462F-BA6A-02E10EC47C77}" srcOrd="27" destOrd="0" presId="urn:microsoft.com/office/officeart/2005/8/layout/cycle6"/>
    <dgm:cxn modelId="{036FD3FA-1450-4AE0-8268-71597E73F960}" type="presParOf" srcId="{6DAEEE1B-C350-410A-A82B-B7AFADDC1868}" destId="{1BFF4350-0A88-4EE0-B681-8082952F68B9}" srcOrd="28" destOrd="0" presId="urn:microsoft.com/office/officeart/2005/8/layout/cycle6"/>
    <dgm:cxn modelId="{5260F948-1A9A-4DF3-808A-716723293428}" type="presParOf" srcId="{6DAEEE1B-C350-410A-A82B-B7AFADDC1868}" destId="{8D3A8758-063F-41F6-9062-DD0D6967759B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B315B-41D0-4556-AAD8-D087FCAD60D4}">
      <dsp:nvSpPr>
        <dsp:cNvPr id="0" name=""/>
        <dsp:cNvSpPr/>
      </dsp:nvSpPr>
      <dsp:spPr>
        <a:xfrm>
          <a:off x="1983504" y="0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Innovación</a:t>
          </a:r>
          <a:endParaRPr lang="es-CO" sz="1200" b="1" kern="1200" dirty="0"/>
        </a:p>
      </dsp:txBody>
      <dsp:txXfrm>
        <a:off x="2480202" y="993396"/>
        <a:ext cx="993396" cy="993396"/>
      </dsp:txXfrm>
    </dsp:sp>
    <dsp:sp modelId="{D87499DF-D438-46E5-89C1-2B1C6C5C1A9B}">
      <dsp:nvSpPr>
        <dsp:cNvPr id="0" name=""/>
        <dsp:cNvSpPr/>
      </dsp:nvSpPr>
      <dsp:spPr>
        <a:xfrm>
          <a:off x="1015499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Interacción con el usuario</a:t>
          </a:r>
          <a:endParaRPr lang="es-CO" sz="1200" b="1" kern="1200" dirty="0"/>
        </a:p>
      </dsp:txBody>
      <dsp:txXfrm>
        <a:off x="1512197" y="2980188"/>
        <a:ext cx="993396" cy="993396"/>
      </dsp:txXfrm>
    </dsp:sp>
    <dsp:sp modelId="{FA8592D2-396F-4ACD-8832-36C9A0B86BAB}">
      <dsp:nvSpPr>
        <dsp:cNvPr id="0" name=""/>
        <dsp:cNvSpPr/>
      </dsp:nvSpPr>
      <dsp:spPr>
        <a:xfrm rot="10800000">
          <a:off x="2008895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Uso es diferentes ambientes</a:t>
          </a:r>
          <a:endParaRPr lang="es-CO" sz="1200" b="1" kern="1200" dirty="0"/>
        </a:p>
      </dsp:txBody>
      <dsp:txXfrm rot="10800000">
        <a:off x="2505593" y="1986792"/>
        <a:ext cx="993396" cy="993396"/>
      </dsp:txXfrm>
    </dsp:sp>
    <dsp:sp modelId="{A8B97239-D809-4836-9D94-88F404555701}">
      <dsp:nvSpPr>
        <dsp:cNvPr id="0" name=""/>
        <dsp:cNvSpPr/>
      </dsp:nvSpPr>
      <dsp:spPr>
        <a:xfrm>
          <a:off x="3002291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Aporte al usuario</a:t>
          </a:r>
          <a:endParaRPr lang="es-CO" sz="1200" b="1" kern="1200" dirty="0"/>
        </a:p>
      </dsp:txBody>
      <dsp:txXfrm>
        <a:off x="3498989" y="2980188"/>
        <a:ext cx="993396" cy="993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33ED5-9511-47D7-B917-798082D762D7}">
      <dsp:nvSpPr>
        <dsp:cNvPr id="0" name=""/>
        <dsp:cNvSpPr/>
      </dsp:nvSpPr>
      <dsp:spPr>
        <a:xfrm>
          <a:off x="4471467" y="9652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CO" sz="1400" kern="1200" dirty="0"/>
        </a:p>
      </dsp:txBody>
      <dsp:txXfrm>
        <a:off x="4502165" y="40350"/>
        <a:ext cx="906083" cy="567465"/>
      </dsp:txXfrm>
    </dsp:sp>
    <dsp:sp modelId="{10AC7B91-EAE4-44C4-A64E-205C92D8982D}">
      <dsp:nvSpPr>
        <dsp:cNvPr id="0" name=""/>
        <dsp:cNvSpPr/>
      </dsp:nvSpPr>
      <dsp:spPr>
        <a:xfrm>
          <a:off x="-46974" y="-937034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5023646" y="1592675"/>
              </a:moveTo>
              <a:arcTo wR="2616062" hR="2616062" stAng="20218272" swAng="2455079"/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3B7B6-205B-4B8E-BA93-39B5878F00EC}">
      <dsp:nvSpPr>
        <dsp:cNvPr id="0" name=""/>
        <dsp:cNvSpPr/>
      </dsp:nvSpPr>
      <dsp:spPr>
        <a:xfrm>
          <a:off x="4583254" y="250033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64516"/>
                <a:satOff val="-14565"/>
                <a:lumOff val="106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CO" sz="1400" kern="1200" dirty="0"/>
        </a:p>
      </dsp:txBody>
      <dsp:txXfrm>
        <a:off x="4613952" y="2531035"/>
        <a:ext cx="906083" cy="567465"/>
      </dsp:txXfrm>
    </dsp:sp>
    <dsp:sp modelId="{6892303A-C89C-4F46-ACC9-A1267C9505CF}">
      <dsp:nvSpPr>
        <dsp:cNvPr id="0" name=""/>
        <dsp:cNvSpPr/>
      </dsp:nvSpPr>
      <dsp:spPr>
        <a:xfrm>
          <a:off x="4168095" y="2367481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392383" y="303835"/>
              </a:moveTo>
              <a:arcTo wR="2616062" hR="2616062" stAng="14526677" swAng="1432455"/>
            </a:path>
          </a:pathLst>
        </a:custGeom>
        <a:noFill/>
        <a:ln w="6350" cap="flat" cmpd="sng" algn="ctr">
          <a:solidFill>
            <a:schemeClr val="accent1">
              <a:shade val="90000"/>
              <a:hueOff val="174535"/>
              <a:satOff val="-14685"/>
              <a:lumOff val="9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89A3E-3E62-4D21-8C24-9AF356F1DF81}">
      <dsp:nvSpPr>
        <dsp:cNvPr id="0" name=""/>
        <dsp:cNvSpPr/>
      </dsp:nvSpPr>
      <dsp:spPr>
        <a:xfrm>
          <a:off x="6612023" y="1810088"/>
          <a:ext cx="1739702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329032"/>
                <a:satOff val="-29130"/>
                <a:lumOff val="2124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Diseño de UX</a:t>
          </a:r>
          <a:endParaRPr lang="es-CO" sz="1400" kern="1200" dirty="0"/>
        </a:p>
      </dsp:txBody>
      <dsp:txXfrm>
        <a:off x="6642721" y="1840786"/>
        <a:ext cx="1678306" cy="567465"/>
      </dsp:txXfrm>
    </dsp:sp>
    <dsp:sp modelId="{FCE5CB39-DBDC-4609-891A-BD28FCEDE804}">
      <dsp:nvSpPr>
        <dsp:cNvPr id="0" name=""/>
        <dsp:cNvSpPr/>
      </dsp:nvSpPr>
      <dsp:spPr>
        <a:xfrm>
          <a:off x="2800745" y="-2574199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3801996" y="4947873"/>
              </a:moveTo>
              <a:arcTo wR="2616062" hR="2616062" stAng="3782556" swAng="1351572"/>
            </a:path>
          </a:pathLst>
        </a:custGeom>
        <a:noFill/>
        <a:ln w="6350" cap="flat" cmpd="sng" algn="ctr">
          <a:solidFill>
            <a:schemeClr val="accent1">
              <a:shade val="90000"/>
              <a:hueOff val="349070"/>
              <a:satOff val="-29371"/>
              <a:lumOff val="193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0211E-0DAD-4530-BB9F-8E1A673FC542}">
      <dsp:nvSpPr>
        <dsp:cNvPr id="0" name=""/>
        <dsp:cNvSpPr/>
      </dsp:nvSpPr>
      <dsp:spPr>
        <a:xfrm>
          <a:off x="4641056" y="2472380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93548"/>
                <a:satOff val="-43696"/>
                <a:lumOff val="318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Diseño</a:t>
          </a:r>
          <a:endParaRPr lang="es-CO" sz="1400" kern="1200" dirty="0"/>
        </a:p>
      </dsp:txBody>
      <dsp:txXfrm>
        <a:off x="4671754" y="2503078"/>
        <a:ext cx="906083" cy="567465"/>
      </dsp:txXfrm>
    </dsp:sp>
    <dsp:sp modelId="{6C93F934-C03A-4204-A166-6B3CFB05E43B}">
      <dsp:nvSpPr>
        <dsp:cNvPr id="0" name=""/>
        <dsp:cNvSpPr/>
      </dsp:nvSpPr>
      <dsp:spPr>
        <a:xfrm>
          <a:off x="1146062" y="2586582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4189640" y="526174"/>
              </a:moveTo>
              <a:arcTo wR="2616062" hR="2616062" stAng="18418672" swAng="2538112"/>
            </a:path>
          </a:pathLst>
        </a:custGeom>
        <a:noFill/>
        <a:ln w="6350" cap="flat" cmpd="sng" algn="ctr">
          <a:solidFill>
            <a:schemeClr val="accent1">
              <a:shade val="90000"/>
              <a:hueOff val="523606"/>
              <a:satOff val="-44056"/>
              <a:lumOff val="290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D35F7-A1FD-499B-90D4-0138E3C9C538}">
      <dsp:nvSpPr>
        <dsp:cNvPr id="0" name=""/>
        <dsp:cNvSpPr/>
      </dsp:nvSpPr>
      <dsp:spPr>
        <a:xfrm>
          <a:off x="5557267" y="4734935"/>
          <a:ext cx="1948533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658063"/>
                <a:satOff val="-58261"/>
                <a:lumOff val="424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Desarrollo</a:t>
          </a:r>
          <a:endParaRPr lang="es-CO" sz="1400" kern="1200" dirty="0"/>
        </a:p>
      </dsp:txBody>
      <dsp:txXfrm>
        <a:off x="5587965" y="4765633"/>
        <a:ext cx="1887137" cy="567465"/>
      </dsp:txXfrm>
    </dsp:sp>
    <dsp:sp modelId="{0D5C4027-CB5F-488E-B45A-B921D2600916}">
      <dsp:nvSpPr>
        <dsp:cNvPr id="0" name=""/>
        <dsp:cNvSpPr/>
      </dsp:nvSpPr>
      <dsp:spPr>
        <a:xfrm>
          <a:off x="5218589" y="-17974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091227" y="4741776"/>
              </a:moveTo>
              <a:arcTo wR="2616062" hR="2616062" stAng="7539176" swAng="2532780"/>
            </a:path>
          </a:pathLst>
        </a:custGeom>
        <a:noFill/>
        <a:ln w="6350" cap="flat" cmpd="sng" algn="ctr">
          <a:solidFill>
            <a:schemeClr val="accent1">
              <a:shade val="90000"/>
              <a:hueOff val="698141"/>
              <a:satOff val="-58742"/>
              <a:lumOff val="387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335DC-AF86-44BE-AF54-76FC2A7FBF05}">
      <dsp:nvSpPr>
        <dsp:cNvPr id="0" name=""/>
        <dsp:cNvSpPr/>
      </dsp:nvSpPr>
      <dsp:spPr>
        <a:xfrm>
          <a:off x="4583254" y="250033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822579"/>
                <a:satOff val="-72826"/>
                <a:lumOff val="531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822579"/>
                <a:satOff val="-72826"/>
                <a:lumOff val="531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822579"/>
                <a:satOff val="-72826"/>
                <a:lumOff val="531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Desarrollo</a:t>
          </a:r>
          <a:endParaRPr lang="es-CO" sz="1400" kern="1200" dirty="0"/>
        </a:p>
      </dsp:txBody>
      <dsp:txXfrm>
        <a:off x="4613952" y="2531035"/>
        <a:ext cx="906083" cy="567465"/>
      </dsp:txXfrm>
    </dsp:sp>
    <dsp:sp modelId="{2911A51A-514C-4F13-A5B6-15C7766D3BC5}">
      <dsp:nvSpPr>
        <dsp:cNvPr id="0" name=""/>
        <dsp:cNvSpPr/>
      </dsp:nvSpPr>
      <dsp:spPr>
        <a:xfrm>
          <a:off x="-214800" y="-882855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4817547" y="4029302"/>
              </a:moveTo>
              <a:arcTo wR="2616062" hR="2616062" stAng="1961903" swAng="2706335"/>
            </a:path>
          </a:pathLst>
        </a:custGeom>
        <a:noFill/>
        <a:ln w="6350" cap="flat" cmpd="sng" algn="ctr">
          <a:solidFill>
            <a:schemeClr val="accent1">
              <a:shade val="90000"/>
              <a:hueOff val="872676"/>
              <a:satOff val="-73427"/>
              <a:lumOff val="484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1AEDF-2CD6-4C0C-8AA0-A964E70CE8F1}">
      <dsp:nvSpPr>
        <dsp:cNvPr id="0" name=""/>
        <dsp:cNvSpPr/>
      </dsp:nvSpPr>
      <dsp:spPr>
        <a:xfrm>
          <a:off x="1746980" y="4294466"/>
          <a:ext cx="1467347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658063"/>
                <a:satOff val="-58261"/>
                <a:lumOff val="424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Pruebas</a:t>
          </a:r>
          <a:endParaRPr lang="es-CO" sz="1400" kern="1200" dirty="0"/>
        </a:p>
      </dsp:txBody>
      <dsp:txXfrm>
        <a:off x="1777678" y="4325164"/>
        <a:ext cx="1405951" cy="567465"/>
      </dsp:txXfrm>
    </dsp:sp>
    <dsp:sp modelId="{2277BEB4-EDA6-4520-9F76-87FAC4723D2D}">
      <dsp:nvSpPr>
        <dsp:cNvPr id="0" name=""/>
        <dsp:cNvSpPr/>
      </dsp:nvSpPr>
      <dsp:spPr>
        <a:xfrm>
          <a:off x="2515658" y="3083452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420035" y="1194356"/>
              </a:moveTo>
              <a:arcTo wR="2616062" hR="2616062" stAng="12775139" swAng="2615605"/>
            </a:path>
          </a:pathLst>
        </a:custGeom>
        <a:noFill/>
        <a:ln w="6350" cap="flat" cmpd="sng" algn="ctr">
          <a:solidFill>
            <a:schemeClr val="accent1">
              <a:shade val="90000"/>
              <a:hueOff val="698141"/>
              <a:satOff val="-58742"/>
              <a:lumOff val="387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065E8-808A-4076-AC18-B01006C04A34}">
      <dsp:nvSpPr>
        <dsp:cNvPr id="0" name=""/>
        <dsp:cNvSpPr/>
      </dsp:nvSpPr>
      <dsp:spPr>
        <a:xfrm>
          <a:off x="4501434" y="252219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93548"/>
                <a:satOff val="-43696"/>
                <a:lumOff val="318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Entrega</a:t>
          </a:r>
          <a:endParaRPr lang="es-CO" sz="1400" kern="1200" dirty="0"/>
        </a:p>
      </dsp:txBody>
      <dsp:txXfrm>
        <a:off x="4532132" y="2552895"/>
        <a:ext cx="906083" cy="567465"/>
      </dsp:txXfrm>
    </dsp:sp>
    <dsp:sp modelId="{5239B153-7806-4A9B-B6E2-A53E890B8FB7}">
      <dsp:nvSpPr>
        <dsp:cNvPr id="0" name=""/>
        <dsp:cNvSpPr/>
      </dsp:nvSpPr>
      <dsp:spPr>
        <a:xfrm>
          <a:off x="1679056" y="-2517008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2804939" y="5225297"/>
              </a:moveTo>
              <a:arcTo wR="2616062" hR="2616062" stAng="5151582" swAng="2297389"/>
            </a:path>
          </a:pathLst>
        </a:custGeom>
        <a:noFill/>
        <a:ln w="6350" cap="flat" cmpd="sng" algn="ctr">
          <a:solidFill>
            <a:schemeClr val="accent1">
              <a:shade val="90000"/>
              <a:hueOff val="523606"/>
              <a:satOff val="-44056"/>
              <a:lumOff val="290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6E274-F1A5-4750-90EB-2927FFA4ADC8}">
      <dsp:nvSpPr>
        <dsp:cNvPr id="0" name=""/>
        <dsp:cNvSpPr/>
      </dsp:nvSpPr>
      <dsp:spPr>
        <a:xfrm>
          <a:off x="1844659" y="1810086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329032"/>
                <a:satOff val="-29130"/>
                <a:lumOff val="2124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Entrega</a:t>
          </a:r>
          <a:endParaRPr lang="es-CO" sz="1400" kern="1200" dirty="0"/>
        </a:p>
      </dsp:txBody>
      <dsp:txXfrm>
        <a:off x="1875357" y="1840784"/>
        <a:ext cx="906083" cy="567465"/>
      </dsp:txXfrm>
    </dsp:sp>
    <dsp:sp modelId="{F3313CC1-3149-4172-AF40-D1232F00B30E}">
      <dsp:nvSpPr>
        <dsp:cNvPr id="0" name=""/>
        <dsp:cNvSpPr/>
      </dsp:nvSpPr>
      <dsp:spPr>
        <a:xfrm>
          <a:off x="170949" y="2249588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2653810" y="272"/>
              </a:moveTo>
              <a:arcTo wR="2616062" hR="2616062" stAng="16249607" swAng="1641954"/>
            </a:path>
          </a:pathLst>
        </a:custGeom>
        <a:noFill/>
        <a:ln w="6350" cap="flat" cmpd="sng" algn="ctr">
          <a:solidFill>
            <a:schemeClr val="accent1">
              <a:shade val="90000"/>
              <a:hueOff val="349070"/>
              <a:satOff val="-29371"/>
              <a:lumOff val="193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431B-243F-462F-BA6A-02E10EC47C77}">
      <dsp:nvSpPr>
        <dsp:cNvPr id="0" name=""/>
        <dsp:cNvSpPr/>
      </dsp:nvSpPr>
      <dsp:spPr>
        <a:xfrm>
          <a:off x="4034048" y="2497657"/>
          <a:ext cx="1902258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64516"/>
                <a:satOff val="-14565"/>
                <a:lumOff val="106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</a:t>
          </a:r>
          <a:endParaRPr lang="es-CO" sz="1400" kern="1200" dirty="0"/>
        </a:p>
      </dsp:txBody>
      <dsp:txXfrm>
        <a:off x="4064746" y="2528355"/>
        <a:ext cx="1840862" cy="567465"/>
      </dsp:txXfrm>
    </dsp:sp>
    <dsp:sp modelId="{8D3A8758-063F-41F6-9062-DD0D6967759B}">
      <dsp:nvSpPr>
        <dsp:cNvPr id="0" name=""/>
        <dsp:cNvSpPr/>
      </dsp:nvSpPr>
      <dsp:spPr>
        <a:xfrm>
          <a:off x="4799266" y="-1077430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75370" y="3557765"/>
              </a:moveTo>
              <a:arcTo wR="2616062" hR="2616062" stAng="9534100" swAng="2448982"/>
            </a:path>
          </a:pathLst>
        </a:custGeom>
        <a:noFill/>
        <a:ln w="6350" cap="flat" cmpd="sng" algn="ctr">
          <a:solidFill>
            <a:schemeClr val="accent1">
              <a:shade val="90000"/>
              <a:hueOff val="174535"/>
              <a:satOff val="-14685"/>
              <a:lumOff val="9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88D56A-B8AF-4D94-9DE9-A106499E590D}" type="datetime1">
              <a:rPr lang="es-ES" smtClean="0"/>
              <a:t>24/11/2020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FB6AEF-056A-4C82-A275-3A606C42F0EE}" type="datetime1">
              <a:rPr lang="es-ES" noProof="0" smtClean="0"/>
              <a:t>24/11/2020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7" name="Triángulo rectángu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8" name="Triángulo rectángu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9" name="Triángulo rectángu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  <p:sp>
          <p:nvSpPr>
            <p:cNvPr id="9" name="Forma libre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1" name="Forma libre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4" name="Forma libre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í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tex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tex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cció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36" name="Marcador de posición de tex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posición de tex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Forma libre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Forma libre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Forma libre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Forma libre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a libre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Forma libre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0" name="Forma libre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número de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ángulo rectángu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Triángulo rectángu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9" name="Triángulo rectángu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número de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número de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es-E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Cita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8" name="Marcador de posición de contenid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s-ES" noProof="0">
                <a:latin typeface="+mj-lt"/>
              </a:rPr>
              <a:t>Haga clic para modificar el estilo de título del patrón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a libre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Forma libre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ángulo: Una sola esquina cortada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17" name="Rectángulo: Una sola esquina cortada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Forma libre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2515" y="3955579"/>
            <a:ext cx="7797691" cy="1212058"/>
          </a:xfrm>
        </p:spPr>
        <p:txBody>
          <a:bodyPr rtlCol="0" anchor="ctr">
            <a:normAutofit/>
          </a:bodyPr>
          <a:lstStyle/>
          <a:p>
            <a:pPr marL="0" indent="0" algn="ctr" rtl="0">
              <a:buNone/>
            </a:pPr>
            <a:r>
              <a:rPr lang="es-ES" sz="2000" b="1" dirty="0"/>
              <a:t>DESARROLLO DE UNA APLICACIÓN PARA LA IMPLEMENTACIÓN DE PAUSAS ACTIVAS EN TRABAJADORES MEDIANTE LA GAMIFICACIÓN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9E045-B523-49CD-8DEE-713DF732613B}"/>
              </a:ext>
            </a:extLst>
          </p:cNvPr>
          <p:cNvSpPr txBox="1"/>
          <p:nvPr/>
        </p:nvSpPr>
        <p:spPr>
          <a:xfrm>
            <a:off x="3089189" y="5167637"/>
            <a:ext cx="6194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Luis Felipe Velasco</a:t>
            </a:r>
          </a:p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Juan David González</a:t>
            </a:r>
          </a:p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Proyecto Integrador II – Cábalas de Software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8099C0-F6DF-4710-9407-84D16CC5D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7"/>
          <a:stretch/>
        </p:blipFill>
        <p:spPr bwMode="auto">
          <a:xfrm>
            <a:off x="3330821" y="469678"/>
            <a:ext cx="5530358" cy="346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Arquitectura del proyecto</a:t>
            </a:r>
            <a:endParaRPr lang="es-CO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42A5B0-346E-4EBC-B571-435C3A61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288" y="541866"/>
            <a:ext cx="8820584" cy="59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CF1D59A-6791-40C2-8F26-FF18BE342AE6}"/>
              </a:ext>
            </a:extLst>
          </p:cNvPr>
          <p:cNvSpPr/>
          <p:nvPr/>
        </p:nvSpPr>
        <p:spPr>
          <a:xfrm>
            <a:off x="5372100" y="129540"/>
            <a:ext cx="5463540" cy="6179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CE52B-FE53-4D9D-8914-7BAE945BEFC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Despliegue</a:t>
            </a:r>
            <a:endParaRPr lang="es-CO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F0CFE5-D481-4C11-863D-62D09188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4901"/>
            <a:ext cx="5226484" cy="5970997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5872F1D-9C4B-4717-97F6-AAB495074BBA}"/>
              </a:ext>
            </a:extLst>
          </p:cNvPr>
          <p:cNvSpPr/>
          <p:nvPr/>
        </p:nvSpPr>
        <p:spPr>
          <a:xfrm>
            <a:off x="3307080" y="2727960"/>
            <a:ext cx="153162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80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37159" y="2320290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Modelo Entidad - Relación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A6D94A-3925-4B49-9D48-620192B0A6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67" y="77350"/>
            <a:ext cx="9361574" cy="67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27AD3D-B2ED-4EBB-A557-03D84A28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6" y="2076604"/>
            <a:ext cx="10572750" cy="40957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571D5F-608D-47B2-AC0F-37728D061E23}"/>
              </a:ext>
            </a:extLst>
          </p:cNvPr>
          <p:cNvSpPr/>
          <p:nvPr/>
        </p:nvSpPr>
        <p:spPr>
          <a:xfrm>
            <a:off x="4472938" y="444534"/>
            <a:ext cx="3535681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Grados de dependencia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21928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0D996D-A91E-43FC-910D-58BD55D8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1"/>
          <a:stretch/>
        </p:blipFill>
        <p:spPr>
          <a:xfrm>
            <a:off x="156713" y="385118"/>
            <a:ext cx="11878574" cy="51043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025F836-4544-49D1-BA77-21FE9D928980}"/>
              </a:ext>
            </a:extLst>
          </p:cNvPr>
          <p:cNvSpPr/>
          <p:nvPr/>
        </p:nvSpPr>
        <p:spPr>
          <a:xfrm>
            <a:off x="9551704" y="5137906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Módulos y casos de Uso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41953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4663A6-5D43-4AB0-9CCD-733A588B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82" y="289255"/>
            <a:ext cx="10066744" cy="57319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E90687B-68FC-4D05-9AA4-28FB85504853}"/>
              </a:ext>
            </a:extLst>
          </p:cNvPr>
          <p:cNvSpPr/>
          <p:nvPr/>
        </p:nvSpPr>
        <p:spPr>
          <a:xfrm>
            <a:off x="207859" y="4991257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Módulos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19188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B35C59C-091D-4CD1-8B68-65CB1F2DA32C}"/>
              </a:ext>
            </a:extLst>
          </p:cNvPr>
          <p:cNvSpPr/>
          <p:nvPr/>
        </p:nvSpPr>
        <p:spPr>
          <a:xfrm>
            <a:off x="8619543" y="526095"/>
            <a:ext cx="2746355" cy="129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Mockups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FC4C-EF90-4A22-88B8-4FED49F55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562" y="2073799"/>
            <a:ext cx="2695575" cy="4646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33A7D-5345-4409-BD66-A8251446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367579"/>
            <a:ext cx="7732143" cy="39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6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298D4-794F-44CC-8276-9B0D4BC6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18" y="170678"/>
            <a:ext cx="3371850" cy="60388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DF1E73-C4EE-4B4D-BF1E-6B4849BB343B}"/>
              </a:ext>
            </a:extLst>
          </p:cNvPr>
          <p:cNvSpPr/>
          <p:nvPr/>
        </p:nvSpPr>
        <p:spPr>
          <a:xfrm>
            <a:off x="535459" y="834619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Estructura del Proyecto</a:t>
            </a:r>
            <a:endParaRPr lang="es-CO" sz="32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0083BB7-EA4F-4BBC-9F6B-15910344BAD9}"/>
              </a:ext>
            </a:extLst>
          </p:cNvPr>
          <p:cNvSpPr/>
          <p:nvPr/>
        </p:nvSpPr>
        <p:spPr>
          <a:xfrm>
            <a:off x="7101016" y="4764327"/>
            <a:ext cx="1411502" cy="1260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4A9A69-24D4-4BC6-8C6A-23B63F5B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54" y="835855"/>
            <a:ext cx="3467100" cy="32575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7255F2D-17A2-4D0A-8220-CC8E1CF5B24E}"/>
              </a:ext>
            </a:extLst>
          </p:cNvPr>
          <p:cNvSpPr/>
          <p:nvPr/>
        </p:nvSpPr>
        <p:spPr>
          <a:xfrm>
            <a:off x="4371121" y="4579517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Entidades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31924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550959-39E3-44C8-9F0C-6EE9DF41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41" y="158743"/>
            <a:ext cx="8554217" cy="654051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B2A0D9-C4A8-44EA-9072-C1CA1E8D83FC}"/>
              </a:ext>
            </a:extLst>
          </p:cNvPr>
          <p:cNvSpPr/>
          <p:nvPr/>
        </p:nvSpPr>
        <p:spPr>
          <a:xfrm>
            <a:off x="816338" y="2457473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Ejemplo de una Entidad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50903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82A711-6B71-4717-B6AA-F2FB701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70635"/>
            <a:ext cx="10487025" cy="50482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2AAF34-ED8B-4789-A333-91BCC55529FF}"/>
              </a:ext>
            </a:extLst>
          </p:cNvPr>
          <p:cNvSpPr/>
          <p:nvPr/>
        </p:nvSpPr>
        <p:spPr>
          <a:xfrm>
            <a:off x="109386" y="123838"/>
            <a:ext cx="274635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Arquitectura REST</a:t>
            </a:r>
          </a:p>
        </p:txBody>
      </p:sp>
    </p:spTree>
    <p:extLst>
      <p:ext uri="{BB962C8B-B14F-4D97-AF65-F5344CB8AC3E}">
        <p14:creationId xmlns:p14="http://schemas.microsoft.com/office/powerpoint/2010/main" val="282739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CF851B-C813-42D7-883A-4FFBEE5E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s-ES" noProof="0" smtClean="0"/>
              <a:pPr rtl="0"/>
              <a:t>2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E28405-2432-4460-9B5B-0D2CB272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5" y="255757"/>
            <a:ext cx="9022862" cy="63464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9FC643-8650-4B06-A21C-6A9141C15FE1}"/>
              </a:ext>
            </a:extLst>
          </p:cNvPr>
          <p:cNvSpPr/>
          <p:nvPr/>
        </p:nvSpPr>
        <p:spPr>
          <a:xfrm>
            <a:off x="263627" y="2410025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Contexto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819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159212" cy="1243584"/>
          </a:xfrm>
        </p:spPr>
        <p:txBody>
          <a:bodyPr rtlCol="0"/>
          <a:lstStyle/>
          <a:p>
            <a:pPr rtl="0"/>
            <a:r>
              <a:rPr lang="es-ES" dirty="0"/>
              <a:t>Muchas gracias por su atención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72CBE3-E374-4427-B4D8-B084A7EE9870}"/>
              </a:ext>
            </a:extLst>
          </p:cNvPr>
          <p:cNvSpPr txBox="1"/>
          <p:nvPr/>
        </p:nvSpPr>
        <p:spPr>
          <a:xfrm>
            <a:off x="5316097" y="4366054"/>
            <a:ext cx="511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¿Alguna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10000" y="2382592"/>
            <a:ext cx="10948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Asthana</a:t>
            </a:r>
            <a:r>
              <a:rPr lang="es-ES" dirty="0">
                <a:solidFill>
                  <a:schemeClr val="bg1"/>
                </a:solidFill>
              </a:rPr>
              <a:t>, S. (2009). </a:t>
            </a:r>
            <a:r>
              <a:rPr lang="es-ES" dirty="0" err="1">
                <a:solidFill>
                  <a:schemeClr val="bg1"/>
                </a:solidFill>
              </a:rPr>
              <a:t>Health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Development</a:t>
            </a:r>
            <a:r>
              <a:rPr lang="es-ES" dirty="0">
                <a:solidFill>
                  <a:schemeClr val="bg1"/>
                </a:solidFill>
              </a:rPr>
              <a:t>. In International </a:t>
            </a:r>
            <a:r>
              <a:rPr lang="es-ES" dirty="0" err="1">
                <a:solidFill>
                  <a:schemeClr val="bg1"/>
                </a:solidFill>
              </a:rPr>
              <a:t>Encyclopedia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Human </a:t>
            </a:r>
            <a:r>
              <a:rPr lang="es-ES" dirty="0" err="1">
                <a:solidFill>
                  <a:schemeClr val="bg1"/>
                </a:solidFill>
              </a:rPr>
              <a:t>Geography</a:t>
            </a:r>
            <a:r>
              <a:rPr lang="es-ES" dirty="0">
                <a:solidFill>
                  <a:schemeClr val="bg1"/>
                </a:solidFill>
              </a:rPr>
              <a:t> (10th ed., Vol. 10, </a:t>
            </a:r>
            <a:r>
              <a:rPr lang="es-ES" dirty="0" err="1">
                <a:solidFill>
                  <a:schemeClr val="bg1"/>
                </a:solidFill>
              </a:rPr>
              <a:t>Issue</a:t>
            </a:r>
            <a:r>
              <a:rPr lang="es-ES" dirty="0">
                <a:solidFill>
                  <a:schemeClr val="bg1"/>
                </a:solidFill>
              </a:rPr>
              <a:t> 2, pp. 28–34). Elsevier Inc. https://doi.org/10.1016/B978-008044910-4.00336-9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Conexion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Esan</a:t>
            </a:r>
            <a:r>
              <a:rPr lang="es-ES" dirty="0">
                <a:solidFill>
                  <a:schemeClr val="bg1"/>
                </a:solidFill>
              </a:rPr>
              <a:t>. (2018, </a:t>
            </a:r>
            <a:r>
              <a:rPr lang="es-ES" dirty="0" err="1">
                <a:solidFill>
                  <a:schemeClr val="bg1"/>
                </a:solidFill>
              </a:rPr>
              <a:t>January</a:t>
            </a:r>
            <a:r>
              <a:rPr lang="es-ES" dirty="0">
                <a:solidFill>
                  <a:schemeClr val="bg1"/>
                </a:solidFill>
              </a:rPr>
              <a:t> 19). La salud ocupacional y su importancia para las empresas | Salud | Apuntes empresariales | ESAN. </a:t>
            </a:r>
            <a:r>
              <a:rPr lang="es-ES" dirty="0" err="1">
                <a:solidFill>
                  <a:schemeClr val="bg1"/>
                </a:solidFill>
              </a:rPr>
              <a:t>Conexion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Esan</a:t>
            </a:r>
            <a:r>
              <a:rPr lang="es-ES" dirty="0">
                <a:solidFill>
                  <a:schemeClr val="bg1"/>
                </a:solidFill>
              </a:rPr>
              <a:t> - La Salud Ocupacional y Su Importancia Para Las Empresas. https://www.esan.edu.pe/apuntes-empresariales/2018/01/la-salud-ocupacional-y-su-importancia-para-las-empresas/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Del Carmen Gastañaga, M. (2012). SALUD OCUPACIONAL: HISTORIA Y RETOS DEL FUTURO OCCUPATIONAL HEALTH: HISTORY AND FUTURE CHALLENGES. In </a:t>
            </a:r>
            <a:r>
              <a:rPr lang="es-ES" dirty="0" err="1">
                <a:solidFill>
                  <a:schemeClr val="bg1"/>
                </a:solidFill>
              </a:rPr>
              <a:t>Rev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Exp</a:t>
            </a:r>
            <a:r>
              <a:rPr lang="es-ES" dirty="0">
                <a:solidFill>
                  <a:schemeClr val="bg1"/>
                </a:solidFill>
              </a:rPr>
              <a:t> Salud Publica (Vol. 29, </a:t>
            </a:r>
            <a:r>
              <a:rPr lang="es-ES" dirty="0" err="1">
                <a:solidFill>
                  <a:schemeClr val="bg1"/>
                </a:solidFill>
              </a:rPr>
              <a:t>Issue</a:t>
            </a:r>
            <a:r>
              <a:rPr lang="es-ES" dirty="0">
                <a:solidFill>
                  <a:schemeClr val="bg1"/>
                </a:solidFill>
              </a:rPr>
              <a:t> 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Del Prado, J. (2019). El trabajo y la salud a lo largo de la historia. IMF Business </a:t>
            </a:r>
            <a:r>
              <a:rPr lang="es-ES" dirty="0" err="1">
                <a:solidFill>
                  <a:schemeClr val="bg1"/>
                </a:solidFill>
              </a:rPr>
              <a:t>School</a:t>
            </a:r>
            <a:r>
              <a:rPr lang="es-ES" dirty="0">
                <a:solidFill>
                  <a:schemeClr val="bg1"/>
                </a:solidFill>
              </a:rPr>
              <a:t>. https://blogs.imf-formacion.com/blog/prevencion-riesgos-laborales/actualidad-laboral/el-trabajo-y-la-salud-a-lo-largo-de-la-historia/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26476" y="2283738"/>
            <a:ext cx="109484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Díaz Martínez, X., Mardones Hernández, M., Mena </a:t>
            </a:r>
            <a:r>
              <a:rPr lang="es-ES" dirty="0" err="1">
                <a:solidFill>
                  <a:schemeClr val="bg1"/>
                </a:solidFill>
              </a:rPr>
              <a:t>Bastias</a:t>
            </a:r>
            <a:r>
              <a:rPr lang="es-ES" dirty="0">
                <a:solidFill>
                  <a:schemeClr val="bg1"/>
                </a:solidFill>
              </a:rPr>
              <a:t>, C., Rebolledo Carreño, A., &amp; Castillo Retamal, M. (2011). Active break as a </a:t>
            </a:r>
            <a:r>
              <a:rPr lang="es-ES" dirty="0" err="1">
                <a:solidFill>
                  <a:schemeClr val="bg1"/>
                </a:solidFill>
              </a:rPr>
              <a:t>changing</a:t>
            </a:r>
            <a:r>
              <a:rPr lang="es-ES" dirty="0">
                <a:solidFill>
                  <a:schemeClr val="bg1"/>
                </a:solidFill>
              </a:rPr>
              <a:t> factor in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public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officials</a:t>
            </a:r>
            <a:r>
              <a:rPr lang="es-ES" dirty="0">
                <a:solidFill>
                  <a:schemeClr val="bg1"/>
                </a:solidFill>
              </a:rPr>
              <a:t>. Revista Cubana de Salud Pública, 37(3), 303–313. https://doi.org/10.1590/S0864-34662011000300011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 Salud y Protección Social. (2017). Informe pormenorizado del estado del control interno - ley 1474 del 2011. https://www.minsalud.gov.co/</a:t>
            </a:r>
            <a:r>
              <a:rPr lang="es-ES" dirty="0" err="1">
                <a:solidFill>
                  <a:schemeClr val="bg1"/>
                </a:solidFill>
              </a:rPr>
              <a:t>sites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rid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Lists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BibliotecaDigital</a:t>
            </a:r>
            <a:r>
              <a:rPr lang="es-ES" dirty="0">
                <a:solidFill>
                  <a:schemeClr val="bg1"/>
                </a:solidFill>
              </a:rPr>
              <a:t>/RIDE/DE/OCI/informe-pormenorizado-control-interno-vigencia-marzo–junio2017.pdf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(1986, June 6). RESOLUCIÓN NUMERO 2013. RESOLUCIÓN NUMERO 2013 DE 1986. http://copaso.upbbga.edu.co/legislacion/Resolucion 2013 de 1986 </a:t>
            </a:r>
            <a:r>
              <a:rPr lang="es-ES" dirty="0" err="1">
                <a:solidFill>
                  <a:schemeClr val="bg1"/>
                </a:solidFill>
              </a:rPr>
              <a:t>Organizacion</a:t>
            </a:r>
            <a:r>
              <a:rPr lang="es-ES" dirty="0">
                <a:solidFill>
                  <a:schemeClr val="bg1"/>
                </a:solidFill>
              </a:rPr>
              <a:t> y Funcionamiento de </a:t>
            </a:r>
            <a:r>
              <a:rPr lang="es-ES" dirty="0" err="1">
                <a:solidFill>
                  <a:schemeClr val="bg1"/>
                </a:solidFill>
              </a:rPr>
              <a:t>Comites</a:t>
            </a:r>
            <a:r>
              <a:rPr lang="es-ES" dirty="0">
                <a:solidFill>
                  <a:schemeClr val="bg1"/>
                </a:solidFill>
              </a:rPr>
              <a:t> de higiene y SI.pdf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0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01763" y="2020128"/>
            <a:ext cx="10948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(2015, May 26). Decreto Número 1072 del 2015. Decreto Número 1072 Del 2015. http://www.mintrabajo.gov.co/documents/20147/0/DUR+Sector+Trabajo+Actualizado+a+15+de+abril++de+2016.pdf/a32b1dcf-7a4e-8a37-ac16-c121928719c8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(2017). Resolución Número 1111 de 2017. https://94f4cb3b-d01d-47a3-bf08-3f422dcfda3f.filesusr.com/ugd/4d7232_5a4d38769ee3490baf4911ef925e6527.pdf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(2019, </a:t>
            </a:r>
            <a:r>
              <a:rPr lang="es-ES" dirty="0" err="1">
                <a:solidFill>
                  <a:schemeClr val="bg1"/>
                </a:solidFill>
              </a:rPr>
              <a:t>February</a:t>
            </a:r>
            <a:r>
              <a:rPr lang="es-ES" dirty="0">
                <a:solidFill>
                  <a:schemeClr val="bg1"/>
                </a:solidFill>
              </a:rPr>
              <a:t> 13). Resolución 0312 de 2019 (texto actualizado) - </a:t>
            </a:r>
            <a:r>
              <a:rPr lang="es-ES" dirty="0" err="1">
                <a:solidFill>
                  <a:schemeClr val="bg1"/>
                </a:solidFill>
              </a:rPr>
              <a:t>SafetYA</a:t>
            </a:r>
            <a:r>
              <a:rPr lang="es-ES" dirty="0">
                <a:solidFill>
                  <a:schemeClr val="bg1"/>
                </a:solidFill>
              </a:rPr>
              <a:t>®. RESOLUCIÓN 0312 DE 2019. https://safetya.co/resolucion-0312-de-2019/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MinSalud</a:t>
            </a:r>
            <a:r>
              <a:rPr lang="es-ES" dirty="0">
                <a:solidFill>
                  <a:schemeClr val="bg1"/>
                </a:solidFill>
              </a:rPr>
              <a:t>. (2015, June). ABECÉ PAUSAS ACTIVAS. ABECÉ PAUSAS ACTIVAS. https://www.minsalud.gov.co/sites/rid/Lists/BibliotecaDigital/RIDE/VS/PP/ENT/abece-pausas-activas.pdf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Montegro</a:t>
            </a:r>
            <a:r>
              <a:rPr lang="es-ES" dirty="0">
                <a:solidFill>
                  <a:schemeClr val="bg1"/>
                </a:solidFill>
              </a:rPr>
              <a:t>, D. C. (2020, </a:t>
            </a:r>
            <a:r>
              <a:rPr lang="es-ES" dirty="0" err="1">
                <a:solidFill>
                  <a:schemeClr val="bg1"/>
                </a:solidFill>
              </a:rPr>
              <a:t>January</a:t>
            </a:r>
            <a:r>
              <a:rPr lang="es-ES" dirty="0">
                <a:solidFill>
                  <a:schemeClr val="bg1"/>
                </a:solidFill>
              </a:rPr>
              <a:t>). Las pausas activas ayudan a prevenir graves enfermedades. Cuidados Generales. https://www.hospitalinfantildesanjose.org.co/cuidados-generales/las-pausas-activas-ayudan-a-prevenir-graves-enfermedades</a:t>
            </a:r>
          </a:p>
        </p:txBody>
      </p:sp>
    </p:spTree>
    <p:extLst>
      <p:ext uri="{BB962C8B-B14F-4D97-AF65-F5344CB8AC3E}">
        <p14:creationId xmlns:p14="http://schemas.microsoft.com/office/powerpoint/2010/main" val="83650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577344" y="1583521"/>
            <a:ext cx="10948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Organización Mundial de la Salud. (2017, </a:t>
            </a:r>
            <a:r>
              <a:rPr lang="es-ES" dirty="0" err="1">
                <a:solidFill>
                  <a:schemeClr val="bg1"/>
                </a:solidFill>
              </a:rPr>
              <a:t>November</a:t>
            </a:r>
            <a:r>
              <a:rPr lang="es-ES" dirty="0">
                <a:solidFill>
                  <a:schemeClr val="bg1"/>
                </a:solidFill>
              </a:rPr>
              <a:t> 30). Protección de la salud de los trabajadores. Protección de La Salud de Los Trabajadores. https://www.who.int/es/</a:t>
            </a:r>
            <a:r>
              <a:rPr lang="es-ES" dirty="0" err="1">
                <a:solidFill>
                  <a:schemeClr val="bg1"/>
                </a:solidFill>
              </a:rPr>
              <a:t>news-room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fact-sheets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detail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protecting-workers</a:t>
            </a:r>
            <a:r>
              <a:rPr lang="es-ES" dirty="0">
                <a:solidFill>
                  <a:schemeClr val="bg1"/>
                </a:solidFill>
              </a:rPr>
              <a:t>’-</a:t>
            </a:r>
            <a:r>
              <a:rPr lang="es-ES" dirty="0" err="1">
                <a:solidFill>
                  <a:schemeClr val="bg1"/>
                </a:solidFill>
              </a:rPr>
              <a:t>health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Republica de </a:t>
            </a:r>
            <a:r>
              <a:rPr lang="es-ES" dirty="0" err="1">
                <a:solidFill>
                  <a:schemeClr val="bg1"/>
                </a:solidFill>
              </a:rPr>
              <a:t>colombia</a:t>
            </a:r>
            <a:r>
              <a:rPr lang="es-ES" dirty="0">
                <a:solidFill>
                  <a:schemeClr val="bg1"/>
                </a:solidFill>
              </a:rPr>
              <a:t>. (2012, </a:t>
            </a:r>
            <a:r>
              <a:rPr lang="es-ES" dirty="0" err="1">
                <a:solidFill>
                  <a:schemeClr val="bg1"/>
                </a:solidFill>
              </a:rPr>
              <a:t>July</a:t>
            </a:r>
            <a:r>
              <a:rPr lang="es-ES" dirty="0">
                <a:solidFill>
                  <a:schemeClr val="bg1"/>
                </a:solidFill>
              </a:rPr>
              <a:t> 11). LEY 1562 DE 2012. Ley 1568 Del 2012. http://www.suin-juriscol.gov.co/viewDocument.asp?ruta=Leyes/1683411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República de Colombia. (2009, </a:t>
            </a:r>
            <a:r>
              <a:rPr lang="es-ES" dirty="0" err="1">
                <a:solidFill>
                  <a:schemeClr val="bg1"/>
                </a:solidFill>
              </a:rPr>
              <a:t>October</a:t>
            </a:r>
            <a:r>
              <a:rPr lang="es-ES" dirty="0">
                <a:solidFill>
                  <a:schemeClr val="bg1"/>
                </a:solidFill>
              </a:rPr>
              <a:t> 14). LEY 1355 DE 2009. Diario Oficial. https://docs.colombia.justia.com/nacionales/leyes/ley-1355-de-2009.pdf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SafetYA</a:t>
            </a:r>
            <a:r>
              <a:rPr lang="es-ES" dirty="0">
                <a:solidFill>
                  <a:schemeClr val="bg1"/>
                </a:solidFill>
              </a:rPr>
              <a:t>. (2019, June 13). Comité paritario en seguridad y salud en el trabajo - preguntas. Preguntas Frecuentes Sobre El Comité Paritario En Seguridad y Salud En El Trabajo. https://safetya.co/comite-paritario-en-seguridad-y-salud-en-el-trabajo/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Takala</a:t>
            </a:r>
            <a:r>
              <a:rPr lang="es-ES" dirty="0">
                <a:solidFill>
                  <a:schemeClr val="bg1"/>
                </a:solidFill>
              </a:rPr>
              <a:t>, J., </a:t>
            </a:r>
            <a:r>
              <a:rPr lang="es-ES" dirty="0" err="1">
                <a:solidFill>
                  <a:schemeClr val="bg1"/>
                </a:solidFill>
              </a:rPr>
              <a:t>Gereluk</a:t>
            </a:r>
            <a:r>
              <a:rPr lang="es-ES" dirty="0">
                <a:solidFill>
                  <a:schemeClr val="bg1"/>
                </a:solidFill>
              </a:rPr>
              <a:t>, W., &amp; Royer, L. (2002). Seguridad y salud en el trabajo: una prioridad sindical [</a:t>
            </a:r>
            <a:r>
              <a:rPr lang="es-ES" dirty="0" err="1">
                <a:solidFill>
                  <a:schemeClr val="bg1"/>
                </a:solidFill>
              </a:rPr>
              <a:t>Ebook</a:t>
            </a:r>
            <a:r>
              <a:rPr lang="es-ES" dirty="0">
                <a:solidFill>
                  <a:schemeClr val="bg1"/>
                </a:solidFill>
              </a:rPr>
              <a:t>] (1st ed., pp. 11,18,19,23). Educación obrera. </a:t>
            </a:r>
            <a:r>
              <a:rPr lang="es-ES" dirty="0" err="1">
                <a:solidFill>
                  <a:schemeClr val="bg1"/>
                </a:solidFill>
              </a:rPr>
              <a:t>Retrieved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from</a:t>
            </a:r>
            <a:r>
              <a:rPr lang="es-ES" dirty="0">
                <a:solidFill>
                  <a:schemeClr val="bg1"/>
                </a:solidFill>
              </a:rPr>
              <a:t> https://www.ilo.org/wcmsp5/groups/public/---ed_dialogue/---actrav/documents/publication/wcms_117514.pdf</a:t>
            </a:r>
          </a:p>
        </p:txBody>
      </p:sp>
    </p:spTree>
    <p:extLst>
      <p:ext uri="{BB962C8B-B14F-4D97-AF65-F5344CB8AC3E}">
        <p14:creationId xmlns:p14="http://schemas.microsoft.com/office/powerpoint/2010/main" val="56496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03382" y="542925"/>
            <a:ext cx="10955218" cy="535531"/>
          </a:xfrm>
        </p:spPr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703382" y="1777444"/>
            <a:ext cx="9888274" cy="36387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1600" b="1" dirty="0"/>
              <a:t>OBJETIVO GENERAL</a:t>
            </a:r>
          </a:p>
          <a:p>
            <a:r>
              <a:rPr lang="es-ES" sz="1800" dirty="0"/>
              <a:t>Desarrollar una aplicación que contribuya con la correcta implementación de las pausas activas de los trabajadores en las empresas colombianas.</a:t>
            </a:r>
            <a:br>
              <a:rPr lang="es-ES" dirty="0"/>
            </a:br>
            <a:endParaRPr lang="es-ES" dirty="0"/>
          </a:p>
          <a:p>
            <a:pPr marL="0" indent="0">
              <a:buNone/>
            </a:pPr>
            <a:r>
              <a:rPr lang="es-ES" sz="1600" b="1" dirty="0"/>
              <a:t>OBJETIVOS ESPECÍFICOS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Establecer la integración a la infraestructura de los dispositivos y la funcionalidad en tiempo real de la aplicación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Diseñar la experiencia de usuario y la interfaz de usuario de la aplicación móvil Y web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Construir un </a:t>
            </a:r>
            <a:r>
              <a:rPr lang="es-CO" sz="1800" u="sng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backend</a:t>
            </a: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 por medio del cual se garantice el acceso a las funcionalidades de APPAUSA: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Implementar los diseños de la aplicación en un entorno de desarrollo nativo de Android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Validar la corrección de errores funcionales, de uso con relación a los conceptos de salud y de rendimiento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38973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9E124-E523-4845-A940-B51622A7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Alcances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8096E9-6308-4B50-8BFF-D9E7CC0FC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5" b="99497" l="9708" r="89875">
                        <a14:foregroundMark x1="10438" y1="83389" x2="26096" y2="96141"/>
                        <a14:foregroundMark x1="26096" y1="96141" x2="78184" y2="90436"/>
                        <a14:foregroundMark x1="78184" y1="90436" x2="68163" y2="78020"/>
                        <a14:foregroundMark x1="68163" y1="78020" x2="44885" y2="80369"/>
                        <a14:foregroundMark x1="44885" y1="80369" x2="33194" y2="85906"/>
                        <a14:foregroundMark x1="10438" y1="94463" x2="22025" y2="97651"/>
                        <a14:foregroundMark x1="22025" y1="97651" x2="33925" y2="94295"/>
                        <a14:foregroundMark x1="33925" y1="94295" x2="58455" y2="96141"/>
                        <a14:foregroundMark x1="58455" y1="96141" x2="81628" y2="91275"/>
                        <a14:foregroundMark x1="81628" y1="91275" x2="79332" y2="72651"/>
                        <a14:foregroundMark x1="79332" y1="72651" x2="79228" y2="72651"/>
                        <a14:foregroundMark x1="72860" y1="77685" x2="75887" y2="81376"/>
                        <a14:foregroundMark x1="79958" y1="82550" x2="74322" y2="70302"/>
                        <a14:foregroundMark x1="77871" y1="73993" x2="86952" y2="85235"/>
                        <a14:foregroundMark x1="86952" y1="85235" x2="87161" y2="86242"/>
                        <a14:foregroundMark x1="81733" y1="67450" x2="87683" y2="84564"/>
                        <a14:foregroundMark x1="87683" y1="84564" x2="85073" y2="99832"/>
                        <a14:foregroundMark x1="44468" y1="9060" x2="44154" y2="28356"/>
                        <a14:foregroundMark x1="34029" y1="15604" x2="46138" y2="14765"/>
                        <a14:foregroundMark x1="46138" y1="14765" x2="53132" y2="16443"/>
                        <a14:foregroundMark x1="41858" y1="9396" x2="35491" y2="11074"/>
                        <a14:foregroundMark x1="42380" y1="5705" x2="42902" y2="7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726" y="1891888"/>
            <a:ext cx="4161982" cy="25892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B96C5F4-9EF4-4FD8-8F1D-1209EB2C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7" b="98403" l="9907" r="89907">
                        <a14:foregroundMark x1="32523" y1="9265" x2="33832" y2="22045"/>
                        <a14:foregroundMark x1="30654" y1="35463" x2="33458" y2="49521"/>
                        <a14:foregroundMark x1="25421" y1="35783" x2="25421" y2="35783"/>
                        <a14:foregroundMark x1="23364" y1="46326" x2="22991" y2="53355"/>
                        <a14:foregroundMark x1="53458" y1="49840" x2="55140" y2="83706"/>
                        <a14:foregroundMark x1="48598" y1="64856" x2="49533" y2="91693"/>
                        <a14:foregroundMark x1="55327" y1="98403" x2="54766" y2="93930"/>
                        <a14:foregroundMark x1="69159" y1="15016" x2="69533" y2="15016"/>
                        <a14:foregroundMark x1="70654" y1="18850" x2="70654" y2="18850"/>
                        <a14:foregroundMark x1="51402" y1="8307" x2="51402" y2="8307"/>
                        <a14:foregroundMark x1="49346" y1="15335" x2="49346" y2="15335"/>
                        <a14:foregroundMark x1="51963" y1="1917" x2="51963" y2="1917"/>
                        <a14:foregroundMark x1="72523" y1="38019" x2="72523" y2="38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779" y="2852737"/>
            <a:ext cx="5095875" cy="2981325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859DA34-CCBC-4A76-B61C-6966A558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176" y="2423960"/>
            <a:ext cx="7712978" cy="2010079"/>
          </a:xfrm>
        </p:spPr>
        <p:txBody>
          <a:bodyPr>
            <a:noAutofit/>
          </a:bodyPr>
          <a:lstStyle/>
          <a:p>
            <a:pPr lvl="0"/>
            <a:r>
              <a:rPr lang="es-CO" sz="1600" dirty="0"/>
              <a:t>La aplicación contará con un registro de cada uno de los usuarios, en donde se incluirán datos de la empresa donde labora e información sobre la salud de cada empleado, necesaria para generar un perfil del usuario y de esta forma poder generar los ejercicios acordes al perfil de salud la persona.</a:t>
            </a:r>
          </a:p>
          <a:p>
            <a:pPr lvl="0"/>
            <a:r>
              <a:rPr lang="es-CO" sz="1600" dirty="0"/>
              <a:t>La aplicación solo trabajara en función de los datos de salud que proporcione el usuario.</a:t>
            </a:r>
          </a:p>
          <a:p>
            <a:pPr lvl="0"/>
            <a:r>
              <a:rPr lang="es-CO" sz="1600" dirty="0"/>
              <a:t>La aplicación le entregara a cada usuario resúmenes periódicos sobre su avance mediante notificaciones.</a:t>
            </a:r>
          </a:p>
          <a:p>
            <a:pPr lvl="0"/>
            <a:r>
              <a:rPr lang="es-CO" sz="1600" dirty="0"/>
              <a:t>La aplicación solo estará disponible para las empresas y sus trabajadores.</a:t>
            </a:r>
          </a:p>
          <a:p>
            <a:pPr lvl="0"/>
            <a:endParaRPr lang="es-CO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EA070C8-E27E-460E-A9CE-06887A445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6094" l="2103" r="96729">
                        <a14:foregroundMark x1="53972" y1="10742" x2="52804" y2="1172"/>
                        <a14:foregroundMark x1="2336" y1="85156" x2="10748" y2="73633"/>
                        <a14:foregroundMark x1="61682" y1="89844" x2="51402" y2="96289"/>
                        <a14:foregroundMark x1="51402" y1="96289" x2="40187" y2="91992"/>
                        <a14:foregroundMark x1="40187" y1="91992" x2="48364" y2="91992"/>
                        <a14:foregroundMark x1="54673" y1="96094" x2="45327" y2="95508"/>
                        <a14:foregroundMark x1="89486" y1="79297" x2="96729" y2="84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44912">
            <a:off x="8186800" y="2048567"/>
            <a:ext cx="819883" cy="9807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7E565F4-440B-40F3-952D-52835F509F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30" r="28109" b="41217"/>
          <a:stretch/>
        </p:blipFill>
        <p:spPr>
          <a:xfrm rot="1502289">
            <a:off x="10846251" y="1888307"/>
            <a:ext cx="997391" cy="11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2BD7AED5-7F7E-422C-8641-177B1BE1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9" b="93113" l="35349" r="66512">
                        <a14:foregroundMark x1="40000" y1="93245" x2="64186" y2="89801"/>
                        <a14:foregroundMark x1="64186" y1="89801" x2="62558" y2="7682"/>
                        <a14:foregroundMark x1="62558" y1="7682" x2="35000" y2="10464"/>
                        <a14:foregroundMark x1="35000" y1="10464" x2="33023" y2="18146"/>
                        <a14:foregroundMark x1="33023" y1="18146" x2="37674" y2="92715"/>
                        <a14:foregroundMark x1="37674" y1="92715" x2="41860" y2="93245"/>
                        <a14:foregroundMark x1="65000" y1="11391" x2="66512" y2="24901"/>
                        <a14:foregroundMark x1="64302" y1="9536" x2="36395" y2="9139"/>
                      </a14:backgroundRemoval>
                    </a14:imgEffect>
                  </a14:imgLayer>
                </a14:imgProps>
              </a:ext>
            </a:extLst>
          </a:blip>
          <a:srcRect l="31890" t="6521" r="31585" b="6521"/>
          <a:stretch/>
        </p:blipFill>
        <p:spPr>
          <a:xfrm>
            <a:off x="8656521" y="710592"/>
            <a:ext cx="2857382" cy="596362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1118A76-9E9D-4F97-9CB1-E0A334D7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32275">
            <a:off x="9707129" y="4296690"/>
            <a:ext cx="1849594" cy="1849594"/>
          </a:xfrm>
          <a:prstGeom prst="rect">
            <a:avLst/>
          </a:prstGeom>
          <a:ln>
            <a:noFill/>
          </a:ln>
        </p:spPr>
      </p:pic>
      <p:sp>
        <p:nvSpPr>
          <p:cNvPr id="22" name="Símbolo &quot;No permitido&quot; 21">
            <a:extLst>
              <a:ext uri="{FF2B5EF4-FFF2-40B4-BE49-F238E27FC236}">
                <a16:creationId xmlns:a16="http://schemas.microsoft.com/office/drawing/2014/main" id="{D2F832B6-F791-4AB5-B0BB-ECDD3BAF1A70}"/>
              </a:ext>
            </a:extLst>
          </p:cNvPr>
          <p:cNvSpPr/>
          <p:nvPr/>
        </p:nvSpPr>
        <p:spPr>
          <a:xfrm>
            <a:off x="9876298" y="4673241"/>
            <a:ext cx="1505700" cy="1474167"/>
          </a:xfrm>
          <a:prstGeom prst="noSmoking">
            <a:avLst>
              <a:gd name="adj" fmla="val 4966"/>
            </a:avLst>
          </a:prstGeom>
          <a:solidFill>
            <a:srgbClr val="FF0000"/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69E124-E523-4845-A940-B51622A7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</a:t>
            </a:r>
            <a:endParaRPr lang="es-CO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859DA34-CCBC-4A76-B61C-6966A558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6901"/>
            <a:ext cx="7712978" cy="398824"/>
          </a:xfrm>
        </p:spPr>
        <p:txBody>
          <a:bodyPr>
            <a:noAutofit/>
          </a:bodyPr>
          <a:lstStyle/>
          <a:p>
            <a:pPr lvl="0"/>
            <a:r>
              <a:rPr lang="es-CO" dirty="0"/>
              <a:t>La aplicación será implementada en los trabajadores de la parte administrativa de la Universidad de San Buenaventura, Bogotá.</a:t>
            </a:r>
          </a:p>
          <a:p>
            <a:pPr lvl="0"/>
            <a:r>
              <a:rPr lang="es-CO" dirty="0"/>
              <a:t>La aplicación no se encargará del análisis de los datos recogidos relacionados con las actividades de los usuarios.</a:t>
            </a:r>
          </a:p>
          <a:p>
            <a:pPr lvl="0"/>
            <a:r>
              <a:rPr lang="es-CO" dirty="0"/>
              <a:t>La aplicación requerirá acceso a funciones del teléfono, tales como cámara, GPS, giroscopio y acceso a internet, para su correcto funcionamiento.</a:t>
            </a:r>
          </a:p>
          <a:p>
            <a:pPr lvl="0"/>
            <a:r>
              <a:rPr lang="es-CO" dirty="0"/>
              <a:t>La aplicación no tendrá “</a:t>
            </a:r>
            <a:r>
              <a:rPr lang="es-CO" dirty="0" err="1"/>
              <a:t>In-app</a:t>
            </a:r>
            <a:r>
              <a:rPr lang="es-CO" dirty="0"/>
              <a:t> </a:t>
            </a:r>
            <a:r>
              <a:rPr lang="es-CO" dirty="0" err="1"/>
              <a:t>purchases</a:t>
            </a:r>
            <a:r>
              <a:rPr lang="es-CO" dirty="0"/>
              <a:t>” o compras dentro de la aplicación.</a:t>
            </a:r>
          </a:p>
          <a:p>
            <a:r>
              <a:rPr lang="es-CO" sz="2000" dirty="0"/>
              <a:t>La aplicación solo estará disponible para dispositivos Android 6,0 (</a:t>
            </a:r>
            <a:r>
              <a:rPr lang="es-CO" sz="2000" dirty="0" err="1"/>
              <a:t>Marshmallow</a:t>
            </a:r>
            <a:r>
              <a:rPr lang="es-CO" sz="2000" dirty="0"/>
              <a:t>) o superiores, y será entregada mediante. APK, ni para dispositivos iOS.</a:t>
            </a:r>
            <a:endParaRPr lang="es-CO" dirty="0"/>
          </a:p>
          <a:p>
            <a:pPr lvl="0"/>
            <a:r>
              <a:rPr lang="es-CO" dirty="0"/>
              <a:t>EN ESTA FASE DEL PROYECTO NO SE ENTREGARA AÚN FRONTEND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371AF2-A957-4C8C-BF73-B4AF9B28D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1300">
            <a:off x="8662610" y="2507268"/>
            <a:ext cx="2629959" cy="2629959"/>
          </a:xfrm>
          <a:prstGeom prst="rect">
            <a:avLst/>
          </a:prstGeom>
        </p:spPr>
      </p:pic>
      <p:sp>
        <p:nvSpPr>
          <p:cNvPr id="26" name="Símbolo &quot;No permitido&quot; 25">
            <a:extLst>
              <a:ext uri="{FF2B5EF4-FFF2-40B4-BE49-F238E27FC236}">
                <a16:creationId xmlns:a16="http://schemas.microsoft.com/office/drawing/2014/main" id="{D23CA99C-87DF-4897-8DB5-6A8FD6224E02}"/>
              </a:ext>
            </a:extLst>
          </p:cNvPr>
          <p:cNvSpPr/>
          <p:nvPr/>
        </p:nvSpPr>
        <p:spPr>
          <a:xfrm>
            <a:off x="9205334" y="2608371"/>
            <a:ext cx="2008055" cy="1934439"/>
          </a:xfrm>
          <a:prstGeom prst="noSmoking">
            <a:avLst>
              <a:gd name="adj" fmla="val 4966"/>
            </a:avLst>
          </a:prstGeom>
          <a:solidFill>
            <a:srgbClr val="FF0000"/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4F07CC-EABD-4287-820B-C4F165426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7" b="97500" l="3320" r="95851">
                        <a14:foregroundMark x1="27801" y1="82083" x2="15353" y2="62917"/>
                        <a14:foregroundMark x1="15353" y1="62917" x2="15353" y2="42083"/>
                        <a14:foregroundMark x1="15353" y1="42083" x2="28631" y2="23333"/>
                        <a14:foregroundMark x1="28631" y1="23333" x2="50207" y2="17083"/>
                        <a14:foregroundMark x1="50207" y1="17083" x2="75104" y2="22917"/>
                        <a14:foregroundMark x1="75104" y1="22917" x2="85477" y2="42917"/>
                        <a14:foregroundMark x1="85477" y1="42917" x2="82158" y2="67083"/>
                        <a14:foregroundMark x1="82158" y1="67083" x2="70124" y2="85417"/>
                        <a14:foregroundMark x1="70124" y1="85417" x2="48963" y2="93333"/>
                        <a14:foregroundMark x1="48963" y1="93333" x2="29046" y2="85000"/>
                        <a14:foregroundMark x1="29046" y1="85000" x2="27801" y2="83333"/>
                        <a14:foregroundMark x1="95851" y1="54167" x2="95851" y2="54167"/>
                        <a14:foregroundMark x1="70124" y1="13333" x2="70124" y2="13333"/>
                        <a14:foregroundMark x1="51867" y1="33333" x2="51867" y2="33333"/>
                        <a14:foregroundMark x1="51037" y1="14167" x2="51037" y2="14167"/>
                        <a14:foregroundMark x1="52282" y1="11667" x2="52282" y2="29167"/>
                        <a14:foregroundMark x1="56846" y1="39583" x2="36515" y2="31667"/>
                        <a14:foregroundMark x1="36515" y1="31667" x2="36100" y2="31667"/>
                        <a14:foregroundMark x1="68050" y1="19167" x2="49378" y2="11250"/>
                        <a14:foregroundMark x1="71784" y1="12083" x2="49378" y2="10833"/>
                        <a14:foregroundMark x1="49378" y1="10833" x2="28631" y2="16667"/>
                        <a14:foregroundMark x1="28631" y1="16667" x2="12033" y2="31667"/>
                        <a14:foregroundMark x1="12033" y1="31667" x2="10373" y2="46250"/>
                        <a14:foregroundMark x1="17012" y1="87500" x2="14938" y2="83750"/>
                        <a14:foregroundMark x1="19502" y1="84167" x2="7054" y2="62917"/>
                        <a14:foregroundMark x1="7054" y1="62917" x2="7469" y2="42083"/>
                        <a14:foregroundMark x1="7469" y1="42083" x2="13278" y2="21667"/>
                        <a14:foregroundMark x1="13278" y1="21667" x2="53527" y2="7917"/>
                        <a14:foregroundMark x1="53527" y1="7917" x2="74274" y2="12500"/>
                        <a14:foregroundMark x1="74274" y1="12500" x2="85062" y2="25000"/>
                        <a14:foregroundMark x1="19087" y1="46667" x2="27801" y2="62083"/>
                        <a14:foregroundMark x1="7884" y1="75417" x2="4149" y2="53333"/>
                        <a14:foregroundMark x1="4149" y1="53333" x2="9544" y2="32083"/>
                        <a14:foregroundMark x1="9544" y1="32083" x2="15768" y2="26667"/>
                        <a14:foregroundMark x1="36100" y1="12917" x2="36100" y2="12917"/>
                        <a14:foregroundMark x1="43568" y1="7500" x2="43568" y2="7500"/>
                        <a14:foregroundMark x1="44398" y1="8750" x2="42739" y2="9167"/>
                        <a14:foregroundMark x1="85062" y1="19583" x2="67220" y2="7917"/>
                        <a14:foregroundMark x1="67220" y1="7917" x2="45643" y2="4167"/>
                        <a14:foregroundMark x1="45643" y1="4167" x2="24896" y2="6667"/>
                        <a14:foregroundMark x1="24896" y1="6667" x2="15768" y2="20000"/>
                        <a14:foregroundMark x1="65560" y1="7083" x2="45643" y2="2083"/>
                        <a14:foregroundMark x1="12448" y1="70833" x2="3734" y2="49167"/>
                        <a14:foregroundMark x1="3734" y1="49167" x2="10373" y2="28333"/>
                        <a14:foregroundMark x1="10373" y1="28333" x2="14108" y2="25000"/>
                        <a14:foregroundMark x1="51452" y1="97500" x2="51452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47062">
            <a:off x="8700240" y="4551885"/>
            <a:ext cx="1523789" cy="1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F6435-C6C6-4AB7-9E88-E8284F1E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1D24E-7309-488A-90DC-B2CBFCBFF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2842823"/>
            <a:ext cx="5184437" cy="1505339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Pausa activa como factor de cambio en actividad física en funcionarios públicos</a:t>
            </a:r>
          </a:p>
          <a:p>
            <a:r>
              <a:rPr lang="es-CO" dirty="0"/>
              <a:t>Pausas Activas por ARL Sura</a:t>
            </a:r>
          </a:p>
          <a:p>
            <a:r>
              <a:rPr lang="es-CO" dirty="0"/>
              <a:t>Futura Activa 4,0 por Positiva ARL</a:t>
            </a:r>
          </a:p>
          <a:p>
            <a:r>
              <a:rPr lang="es-CO" dirty="0"/>
              <a:t>Pausapp por softuS</a:t>
            </a:r>
          </a:p>
          <a:p>
            <a:pPr marL="0" indent="0">
              <a:buNone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582A3EB-D7EA-4347-82F8-D07D83123C2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15009520"/>
              </p:ext>
            </p:extLst>
          </p:nvPr>
        </p:nvGraphicFramePr>
        <p:xfrm>
          <a:off x="6331083" y="1697353"/>
          <a:ext cx="6004583" cy="397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F5DDB32-BA08-4C5A-A841-2A5468F6A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407" y="1869280"/>
            <a:ext cx="1435313" cy="14353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BC9262-4668-49B6-A51C-75A3B2328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019" y="3304593"/>
            <a:ext cx="1835701" cy="914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ED6BFBC-93DD-480B-B3FE-789ED8BE8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787" y="4216602"/>
            <a:ext cx="2779239" cy="9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6CFBA-32E3-482D-92E3-3A42F634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O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1BC6666-9A13-4289-ACCE-C25792ABE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103052"/>
              </p:ext>
            </p:extLst>
          </p:nvPr>
        </p:nvGraphicFramePr>
        <p:xfrm>
          <a:off x="2837217" y="760133"/>
          <a:ext cx="10373815" cy="5865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051D17D-FB10-4A84-A543-53F1E4554EEE}"/>
              </a:ext>
            </a:extLst>
          </p:cNvPr>
          <p:cNvSpPr txBox="1"/>
          <p:nvPr/>
        </p:nvSpPr>
        <p:spPr>
          <a:xfrm>
            <a:off x="810000" y="3056621"/>
            <a:ext cx="3202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Se divide en 5 fases, en las cuales se dividen  los procesos de investigación, diseño de interfaz de usuario y funcionalidad, entre otros.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682D28-6EF0-4B9D-80DF-66EC26FA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A70140-7671-4822-A10D-AAB9BBAA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32" y="166116"/>
            <a:ext cx="6601968" cy="66918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76CC61-3702-4CAD-90CB-0DAED483AF0C}"/>
              </a:ext>
            </a:extLst>
          </p:cNvPr>
          <p:cNvSpPr/>
          <p:nvPr/>
        </p:nvSpPr>
        <p:spPr>
          <a:xfrm>
            <a:off x="1259895" y="1634066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Cronograma</a:t>
            </a:r>
            <a:endParaRPr lang="es-CO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312ACE-1F95-47C7-A20A-39FBFE5E4D41}"/>
              </a:ext>
            </a:extLst>
          </p:cNvPr>
          <p:cNvSpPr txBox="1"/>
          <p:nvPr/>
        </p:nvSpPr>
        <p:spPr>
          <a:xfrm>
            <a:off x="736600" y="3616411"/>
            <a:ext cx="392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En este momento nos encontramos en el desarrollo del backend, debido a su nivel de complejidad </a:t>
            </a:r>
          </a:p>
        </p:txBody>
      </p:sp>
    </p:spTree>
    <p:extLst>
      <p:ext uri="{BB962C8B-B14F-4D97-AF65-F5344CB8AC3E}">
        <p14:creationId xmlns:p14="http://schemas.microsoft.com/office/powerpoint/2010/main" val="265071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3020786"/>
            <a:ext cx="7781544" cy="1724469"/>
          </a:xfrm>
        </p:spPr>
        <p:txBody>
          <a:bodyPr rtlCol="0" anchor="ctr"/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08_TF66687569" id="{94E72F2E-B82C-4064-B9D9-7AFF2092BBB1}" vid="{B182133D-8AA6-4CB9-92DC-D6B7329A416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azul moderna</Template>
  <TotalTime>383</TotalTime>
  <Words>1285</Words>
  <Application>Microsoft Office PowerPoint</Application>
  <PresentationFormat>Panorámica</PresentationFormat>
  <Paragraphs>90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Symbol</vt:lpstr>
      <vt:lpstr>Trade Gothic LT Pro</vt:lpstr>
      <vt:lpstr>Trebuchet MS</vt:lpstr>
      <vt:lpstr>Tema de Office</vt:lpstr>
      <vt:lpstr>Presentación de PowerPoint</vt:lpstr>
      <vt:lpstr>Presentación de PowerPoint</vt:lpstr>
      <vt:lpstr>OBJETIVOS</vt:lpstr>
      <vt:lpstr>Alcances</vt:lpstr>
      <vt:lpstr>Limitaciones</vt:lpstr>
      <vt:lpstr>Estado del Arte</vt:lpstr>
      <vt:lpstr>Metodología</vt:lpstr>
      <vt:lpstr>Presentación de PowerPoint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su atención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APPAUSA</dc:title>
  <dc:creator>Luis Felipe Velasco Tao</dc:creator>
  <cp:lastModifiedBy>Luis Felipe Velasco Tao</cp:lastModifiedBy>
  <cp:revision>33</cp:revision>
  <dcterms:created xsi:type="dcterms:W3CDTF">2020-11-21T18:43:41Z</dcterms:created>
  <dcterms:modified xsi:type="dcterms:W3CDTF">2020-11-24T19:24:57Z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